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1" r:id="rId3"/>
    <p:sldId id="265" r:id="rId4"/>
    <p:sldId id="257" r:id="rId5"/>
    <p:sldId id="259" r:id="rId6"/>
    <p:sldId id="260" r:id="rId7"/>
    <p:sldId id="258" r:id="rId8"/>
    <p:sldId id="262" r:id="rId9"/>
    <p:sldId id="263" r:id="rId10"/>
    <p:sldId id="264" r:id="rId11"/>
    <p:sldId id="266" r:id="rId12"/>
    <p:sldId id="270" r:id="rId13"/>
    <p:sldId id="268" r:id="rId14"/>
    <p:sldId id="269"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51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EDFD30-6DB2-4C4A-A8BA-2453BD5EB0D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D946B66-BEE9-4550-96CF-B873C7880EC3}">
      <dgm:prSet/>
      <dgm:spPr/>
      <dgm:t>
        <a:bodyPr/>
        <a:lstStyle/>
        <a:p>
          <a:r>
            <a:rPr lang="en-CA"/>
            <a:t>Consider that most sound effects range from less than a second to a few seconds long – so these files are always fairly small</a:t>
          </a:r>
          <a:endParaRPr lang="en-US"/>
        </a:p>
      </dgm:t>
    </dgm:pt>
    <dgm:pt modelId="{CCA326A7-0159-4119-87FC-5551DA7A5A20}" type="parTrans" cxnId="{C0207BB1-4CD0-484D-97D7-E24FF8BDAF91}">
      <dgm:prSet/>
      <dgm:spPr/>
      <dgm:t>
        <a:bodyPr/>
        <a:lstStyle/>
        <a:p>
          <a:endParaRPr lang="en-US"/>
        </a:p>
      </dgm:t>
    </dgm:pt>
    <dgm:pt modelId="{13652808-8681-42E0-ADD1-9452F40E0E9C}" type="sibTrans" cxnId="{C0207BB1-4CD0-484D-97D7-E24FF8BDAF91}">
      <dgm:prSet/>
      <dgm:spPr/>
      <dgm:t>
        <a:bodyPr/>
        <a:lstStyle/>
        <a:p>
          <a:endParaRPr lang="en-US"/>
        </a:p>
      </dgm:t>
    </dgm:pt>
    <dgm:pt modelId="{952E8748-7F07-4BA3-AA8F-6BBAA9E38CC1}">
      <dgm:prSet/>
      <dgm:spPr/>
      <dgm:t>
        <a:bodyPr/>
        <a:lstStyle/>
        <a:p>
          <a:r>
            <a:rPr lang="en-CA"/>
            <a:t>Music can be stored in the same file types, but songs are usually 2+ minutes, so the files can start to be a lot larger</a:t>
          </a:r>
          <a:endParaRPr lang="en-US"/>
        </a:p>
      </dgm:t>
    </dgm:pt>
    <dgm:pt modelId="{39A93E26-BDB3-4D21-8204-73EDDDAD141C}" type="parTrans" cxnId="{47E98EB4-D7C9-48C1-B11A-339479EBF026}">
      <dgm:prSet/>
      <dgm:spPr/>
      <dgm:t>
        <a:bodyPr/>
        <a:lstStyle/>
        <a:p>
          <a:endParaRPr lang="en-US"/>
        </a:p>
      </dgm:t>
    </dgm:pt>
    <dgm:pt modelId="{05F6FFD3-8C98-4DE9-8B6C-391A48B689B8}" type="sibTrans" cxnId="{47E98EB4-D7C9-48C1-B11A-339479EBF026}">
      <dgm:prSet/>
      <dgm:spPr/>
      <dgm:t>
        <a:bodyPr/>
        <a:lstStyle/>
        <a:p>
          <a:endParaRPr lang="en-US"/>
        </a:p>
      </dgm:t>
    </dgm:pt>
    <dgm:pt modelId="{BAEC59F0-0C01-4FE4-B0B1-4149C5571F7B}">
      <dgm:prSet/>
      <dgm:spPr/>
      <dgm:t>
        <a:bodyPr/>
        <a:lstStyle/>
        <a:p>
          <a:r>
            <a:rPr lang="en-CA" dirty="0"/>
            <a:t>A 5 min. song as an MP3 file = ~5 MB</a:t>
          </a:r>
          <a:endParaRPr lang="en-US" dirty="0"/>
        </a:p>
      </dgm:t>
    </dgm:pt>
    <dgm:pt modelId="{2928A980-15D6-466B-B2FA-1800AC02A351}" type="parTrans" cxnId="{382267C1-1AA6-4DEB-9799-7324536D4C7A}">
      <dgm:prSet/>
      <dgm:spPr/>
      <dgm:t>
        <a:bodyPr/>
        <a:lstStyle/>
        <a:p>
          <a:endParaRPr lang="en-US"/>
        </a:p>
      </dgm:t>
    </dgm:pt>
    <dgm:pt modelId="{66C588F2-6E89-4A45-A2EE-460C20573079}" type="sibTrans" cxnId="{382267C1-1AA6-4DEB-9799-7324536D4C7A}">
      <dgm:prSet/>
      <dgm:spPr/>
      <dgm:t>
        <a:bodyPr/>
        <a:lstStyle/>
        <a:p>
          <a:endParaRPr lang="en-US"/>
        </a:p>
      </dgm:t>
    </dgm:pt>
    <dgm:pt modelId="{0FF41AB0-A5C8-4569-8A6A-B3A0762E268F}">
      <dgm:prSet/>
      <dgm:spPr/>
      <dgm:t>
        <a:bodyPr/>
        <a:lstStyle/>
        <a:p>
          <a:r>
            <a:rPr lang="en-CA" dirty="0"/>
            <a:t>A 5 min. song as a .WAV file = ~60 MB</a:t>
          </a:r>
          <a:endParaRPr lang="en-US" dirty="0"/>
        </a:p>
      </dgm:t>
    </dgm:pt>
    <dgm:pt modelId="{8E3D9722-4367-4C6D-8DBD-15D756482F84}" type="parTrans" cxnId="{786BE1F1-5A93-446F-865D-8A13D78B2331}">
      <dgm:prSet/>
      <dgm:spPr/>
      <dgm:t>
        <a:bodyPr/>
        <a:lstStyle/>
        <a:p>
          <a:endParaRPr lang="en-US"/>
        </a:p>
      </dgm:t>
    </dgm:pt>
    <dgm:pt modelId="{2E283509-D624-4F13-A2AE-8361FACFD63E}" type="sibTrans" cxnId="{786BE1F1-5A93-446F-865D-8A13D78B2331}">
      <dgm:prSet/>
      <dgm:spPr/>
      <dgm:t>
        <a:bodyPr/>
        <a:lstStyle/>
        <a:p>
          <a:endParaRPr lang="en-US"/>
        </a:p>
      </dgm:t>
    </dgm:pt>
    <dgm:pt modelId="{EABD5200-A009-4730-A1B0-5EA467856DF4}" type="pres">
      <dgm:prSet presAssocID="{81EDFD30-6DB2-4C4A-A8BA-2453BD5EB0D4}" presName="root" presStyleCnt="0">
        <dgm:presLayoutVars>
          <dgm:dir/>
          <dgm:resizeHandles val="exact"/>
        </dgm:presLayoutVars>
      </dgm:prSet>
      <dgm:spPr/>
    </dgm:pt>
    <dgm:pt modelId="{3CA927C5-1336-4810-91C9-38A2A7431B2B}" type="pres">
      <dgm:prSet presAssocID="{1D946B66-BEE9-4550-96CF-B873C7880EC3}" presName="compNode" presStyleCnt="0"/>
      <dgm:spPr/>
    </dgm:pt>
    <dgm:pt modelId="{6E082B24-7FC6-4288-B07E-67784FAA72B5}" type="pres">
      <dgm:prSet presAssocID="{1D946B66-BEE9-4550-96CF-B873C7880EC3}" presName="bgRect" presStyleLbl="bgShp" presStyleIdx="0" presStyleCnt="4"/>
      <dgm:spPr/>
    </dgm:pt>
    <dgm:pt modelId="{FB7044DF-A3AD-487B-A20E-0F7FBAD0CFDC}" type="pres">
      <dgm:prSet presAssocID="{1D946B66-BEE9-4550-96CF-B873C7880EC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oice"/>
        </a:ext>
      </dgm:extLst>
    </dgm:pt>
    <dgm:pt modelId="{ACA1E475-6D13-4D08-88F6-33780AE4A3EA}" type="pres">
      <dgm:prSet presAssocID="{1D946B66-BEE9-4550-96CF-B873C7880EC3}" presName="spaceRect" presStyleCnt="0"/>
      <dgm:spPr/>
    </dgm:pt>
    <dgm:pt modelId="{AA9C505D-FA48-4479-A7D4-5CFCCCF199D7}" type="pres">
      <dgm:prSet presAssocID="{1D946B66-BEE9-4550-96CF-B873C7880EC3}" presName="parTx" presStyleLbl="revTx" presStyleIdx="0" presStyleCnt="4">
        <dgm:presLayoutVars>
          <dgm:chMax val="0"/>
          <dgm:chPref val="0"/>
        </dgm:presLayoutVars>
      </dgm:prSet>
      <dgm:spPr/>
    </dgm:pt>
    <dgm:pt modelId="{1C809E9A-E258-411C-A252-909710B26BF6}" type="pres">
      <dgm:prSet presAssocID="{13652808-8681-42E0-ADD1-9452F40E0E9C}" presName="sibTrans" presStyleCnt="0"/>
      <dgm:spPr/>
    </dgm:pt>
    <dgm:pt modelId="{0C335849-1B79-490C-854B-BA551B764427}" type="pres">
      <dgm:prSet presAssocID="{952E8748-7F07-4BA3-AA8F-6BBAA9E38CC1}" presName="compNode" presStyleCnt="0"/>
      <dgm:spPr/>
    </dgm:pt>
    <dgm:pt modelId="{84722915-2FC7-45CE-9D1B-E1A77D059480}" type="pres">
      <dgm:prSet presAssocID="{952E8748-7F07-4BA3-AA8F-6BBAA9E38CC1}" presName="bgRect" presStyleLbl="bgShp" presStyleIdx="1" presStyleCnt="4"/>
      <dgm:spPr/>
    </dgm:pt>
    <dgm:pt modelId="{8DF5B330-879B-4302-808B-BD2B99AB1964}" type="pres">
      <dgm:prSet presAssocID="{952E8748-7F07-4BA3-AA8F-6BBAA9E38CC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reble clef"/>
        </a:ext>
      </dgm:extLst>
    </dgm:pt>
    <dgm:pt modelId="{AF68E5A4-6F4E-4798-BEDD-76EB6266E347}" type="pres">
      <dgm:prSet presAssocID="{952E8748-7F07-4BA3-AA8F-6BBAA9E38CC1}" presName="spaceRect" presStyleCnt="0"/>
      <dgm:spPr/>
    </dgm:pt>
    <dgm:pt modelId="{541A130B-5B75-4E24-AD15-F655E5D8C7AA}" type="pres">
      <dgm:prSet presAssocID="{952E8748-7F07-4BA3-AA8F-6BBAA9E38CC1}" presName="parTx" presStyleLbl="revTx" presStyleIdx="1" presStyleCnt="4">
        <dgm:presLayoutVars>
          <dgm:chMax val="0"/>
          <dgm:chPref val="0"/>
        </dgm:presLayoutVars>
      </dgm:prSet>
      <dgm:spPr/>
    </dgm:pt>
    <dgm:pt modelId="{1479852A-4038-444A-A9BD-C2EA879A83D9}" type="pres">
      <dgm:prSet presAssocID="{05F6FFD3-8C98-4DE9-8B6C-391A48B689B8}" presName="sibTrans" presStyleCnt="0"/>
      <dgm:spPr/>
    </dgm:pt>
    <dgm:pt modelId="{2294A042-AD78-4A1B-8374-E61E9A105EA0}" type="pres">
      <dgm:prSet presAssocID="{BAEC59F0-0C01-4FE4-B0B1-4149C5571F7B}" presName="compNode" presStyleCnt="0"/>
      <dgm:spPr/>
    </dgm:pt>
    <dgm:pt modelId="{920D3B7D-A56C-411A-AB13-6B5A57016374}" type="pres">
      <dgm:prSet presAssocID="{BAEC59F0-0C01-4FE4-B0B1-4149C5571F7B}" presName="bgRect" presStyleLbl="bgShp" presStyleIdx="2" presStyleCnt="4"/>
      <dgm:spPr/>
    </dgm:pt>
    <dgm:pt modelId="{3601B1E5-B2E5-4299-B90B-3AA557A5917D}" type="pres">
      <dgm:prSet presAssocID="{BAEC59F0-0C01-4FE4-B0B1-4149C5571F7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phones"/>
        </a:ext>
      </dgm:extLst>
    </dgm:pt>
    <dgm:pt modelId="{83D2FAA0-0297-4981-B2B3-2D71A7536A0E}" type="pres">
      <dgm:prSet presAssocID="{BAEC59F0-0C01-4FE4-B0B1-4149C5571F7B}" presName="spaceRect" presStyleCnt="0"/>
      <dgm:spPr/>
    </dgm:pt>
    <dgm:pt modelId="{84566023-51BE-42C0-A4A1-0ABEF9105CDF}" type="pres">
      <dgm:prSet presAssocID="{BAEC59F0-0C01-4FE4-B0B1-4149C5571F7B}" presName="parTx" presStyleLbl="revTx" presStyleIdx="2" presStyleCnt="4">
        <dgm:presLayoutVars>
          <dgm:chMax val="0"/>
          <dgm:chPref val="0"/>
        </dgm:presLayoutVars>
      </dgm:prSet>
      <dgm:spPr/>
    </dgm:pt>
    <dgm:pt modelId="{8CF1626C-EE43-47DC-99F7-CBFF6217F6A3}" type="pres">
      <dgm:prSet presAssocID="{66C588F2-6E89-4A45-A2EE-460C20573079}" presName="sibTrans" presStyleCnt="0"/>
      <dgm:spPr/>
    </dgm:pt>
    <dgm:pt modelId="{D583E5E7-B716-4C35-A863-069579C0DA94}" type="pres">
      <dgm:prSet presAssocID="{0FF41AB0-A5C8-4569-8A6A-B3A0762E268F}" presName="compNode" presStyleCnt="0"/>
      <dgm:spPr/>
    </dgm:pt>
    <dgm:pt modelId="{1D8B0076-24D9-4682-BAB3-BA6AB9B5E503}" type="pres">
      <dgm:prSet presAssocID="{0FF41AB0-A5C8-4569-8A6A-B3A0762E268F}" presName="bgRect" presStyleLbl="bgShp" presStyleIdx="3" presStyleCnt="4"/>
      <dgm:spPr/>
    </dgm:pt>
    <dgm:pt modelId="{88C53914-4811-4D64-877E-C76943E92D25}" type="pres">
      <dgm:prSet presAssocID="{0FF41AB0-A5C8-4569-8A6A-B3A0762E268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ecord"/>
        </a:ext>
      </dgm:extLst>
    </dgm:pt>
    <dgm:pt modelId="{84FCBA4C-DE68-4D7A-AB00-C1780CBDCC11}" type="pres">
      <dgm:prSet presAssocID="{0FF41AB0-A5C8-4569-8A6A-B3A0762E268F}" presName="spaceRect" presStyleCnt="0"/>
      <dgm:spPr/>
    </dgm:pt>
    <dgm:pt modelId="{5E81A8DA-0544-4410-8B92-0FDCD09F05D5}" type="pres">
      <dgm:prSet presAssocID="{0FF41AB0-A5C8-4569-8A6A-B3A0762E268F}" presName="parTx" presStyleLbl="revTx" presStyleIdx="3" presStyleCnt="4">
        <dgm:presLayoutVars>
          <dgm:chMax val="0"/>
          <dgm:chPref val="0"/>
        </dgm:presLayoutVars>
      </dgm:prSet>
      <dgm:spPr/>
    </dgm:pt>
  </dgm:ptLst>
  <dgm:cxnLst>
    <dgm:cxn modelId="{6DC63331-7157-4B51-8058-75F497C09306}" type="presOf" srcId="{952E8748-7F07-4BA3-AA8F-6BBAA9E38CC1}" destId="{541A130B-5B75-4E24-AD15-F655E5D8C7AA}" srcOrd="0" destOrd="0" presId="urn:microsoft.com/office/officeart/2018/2/layout/IconVerticalSolidList"/>
    <dgm:cxn modelId="{5425549F-6154-4BA7-B28E-6FE3AE68D6BB}" type="presOf" srcId="{BAEC59F0-0C01-4FE4-B0B1-4149C5571F7B}" destId="{84566023-51BE-42C0-A4A1-0ABEF9105CDF}" srcOrd="0" destOrd="0" presId="urn:microsoft.com/office/officeart/2018/2/layout/IconVerticalSolidList"/>
    <dgm:cxn modelId="{04981BAD-680C-4947-B318-30D44AC3D6E5}" type="presOf" srcId="{1D946B66-BEE9-4550-96CF-B873C7880EC3}" destId="{AA9C505D-FA48-4479-A7D4-5CFCCCF199D7}" srcOrd="0" destOrd="0" presId="urn:microsoft.com/office/officeart/2018/2/layout/IconVerticalSolidList"/>
    <dgm:cxn modelId="{C0207BB1-4CD0-484D-97D7-E24FF8BDAF91}" srcId="{81EDFD30-6DB2-4C4A-A8BA-2453BD5EB0D4}" destId="{1D946B66-BEE9-4550-96CF-B873C7880EC3}" srcOrd="0" destOrd="0" parTransId="{CCA326A7-0159-4119-87FC-5551DA7A5A20}" sibTransId="{13652808-8681-42E0-ADD1-9452F40E0E9C}"/>
    <dgm:cxn modelId="{47E98EB4-D7C9-48C1-B11A-339479EBF026}" srcId="{81EDFD30-6DB2-4C4A-A8BA-2453BD5EB0D4}" destId="{952E8748-7F07-4BA3-AA8F-6BBAA9E38CC1}" srcOrd="1" destOrd="0" parTransId="{39A93E26-BDB3-4D21-8204-73EDDDAD141C}" sibTransId="{05F6FFD3-8C98-4DE9-8B6C-391A48B689B8}"/>
    <dgm:cxn modelId="{AB6397B7-65AF-404F-898C-2B8CB73CCD6D}" type="presOf" srcId="{0FF41AB0-A5C8-4569-8A6A-B3A0762E268F}" destId="{5E81A8DA-0544-4410-8B92-0FDCD09F05D5}" srcOrd="0" destOrd="0" presId="urn:microsoft.com/office/officeart/2018/2/layout/IconVerticalSolidList"/>
    <dgm:cxn modelId="{382267C1-1AA6-4DEB-9799-7324536D4C7A}" srcId="{81EDFD30-6DB2-4C4A-A8BA-2453BD5EB0D4}" destId="{BAEC59F0-0C01-4FE4-B0B1-4149C5571F7B}" srcOrd="2" destOrd="0" parTransId="{2928A980-15D6-466B-B2FA-1800AC02A351}" sibTransId="{66C588F2-6E89-4A45-A2EE-460C20573079}"/>
    <dgm:cxn modelId="{60B3F0C5-4851-42D2-BEFE-FCFE5BE068EF}" type="presOf" srcId="{81EDFD30-6DB2-4C4A-A8BA-2453BD5EB0D4}" destId="{EABD5200-A009-4730-A1B0-5EA467856DF4}" srcOrd="0" destOrd="0" presId="urn:microsoft.com/office/officeart/2018/2/layout/IconVerticalSolidList"/>
    <dgm:cxn modelId="{786BE1F1-5A93-446F-865D-8A13D78B2331}" srcId="{81EDFD30-6DB2-4C4A-A8BA-2453BD5EB0D4}" destId="{0FF41AB0-A5C8-4569-8A6A-B3A0762E268F}" srcOrd="3" destOrd="0" parTransId="{8E3D9722-4367-4C6D-8DBD-15D756482F84}" sibTransId="{2E283509-D624-4F13-A2AE-8361FACFD63E}"/>
    <dgm:cxn modelId="{63346DC8-FEA0-4E02-9924-01BA0C9BB35B}" type="presParOf" srcId="{EABD5200-A009-4730-A1B0-5EA467856DF4}" destId="{3CA927C5-1336-4810-91C9-38A2A7431B2B}" srcOrd="0" destOrd="0" presId="urn:microsoft.com/office/officeart/2018/2/layout/IconVerticalSolidList"/>
    <dgm:cxn modelId="{6D28EB37-D3AF-4AD9-8EA3-F1516D72371F}" type="presParOf" srcId="{3CA927C5-1336-4810-91C9-38A2A7431B2B}" destId="{6E082B24-7FC6-4288-B07E-67784FAA72B5}" srcOrd="0" destOrd="0" presId="urn:microsoft.com/office/officeart/2018/2/layout/IconVerticalSolidList"/>
    <dgm:cxn modelId="{C05DE0E1-D186-4E31-A39E-2D2B28F37F86}" type="presParOf" srcId="{3CA927C5-1336-4810-91C9-38A2A7431B2B}" destId="{FB7044DF-A3AD-487B-A20E-0F7FBAD0CFDC}" srcOrd="1" destOrd="0" presId="urn:microsoft.com/office/officeart/2018/2/layout/IconVerticalSolidList"/>
    <dgm:cxn modelId="{87C8FB55-3F09-44C6-89AA-6F70A3713553}" type="presParOf" srcId="{3CA927C5-1336-4810-91C9-38A2A7431B2B}" destId="{ACA1E475-6D13-4D08-88F6-33780AE4A3EA}" srcOrd="2" destOrd="0" presId="urn:microsoft.com/office/officeart/2018/2/layout/IconVerticalSolidList"/>
    <dgm:cxn modelId="{338D5264-B3C7-43A4-83C5-8FACC77B0633}" type="presParOf" srcId="{3CA927C5-1336-4810-91C9-38A2A7431B2B}" destId="{AA9C505D-FA48-4479-A7D4-5CFCCCF199D7}" srcOrd="3" destOrd="0" presId="urn:microsoft.com/office/officeart/2018/2/layout/IconVerticalSolidList"/>
    <dgm:cxn modelId="{EB1338EC-C05A-4915-928F-2093CC767ED7}" type="presParOf" srcId="{EABD5200-A009-4730-A1B0-5EA467856DF4}" destId="{1C809E9A-E258-411C-A252-909710B26BF6}" srcOrd="1" destOrd="0" presId="urn:microsoft.com/office/officeart/2018/2/layout/IconVerticalSolidList"/>
    <dgm:cxn modelId="{911839BA-41EF-433E-AA0D-6436D9C7DA65}" type="presParOf" srcId="{EABD5200-A009-4730-A1B0-5EA467856DF4}" destId="{0C335849-1B79-490C-854B-BA551B764427}" srcOrd="2" destOrd="0" presId="urn:microsoft.com/office/officeart/2018/2/layout/IconVerticalSolidList"/>
    <dgm:cxn modelId="{75043D3B-4EDC-43DB-97D9-6747DD21337B}" type="presParOf" srcId="{0C335849-1B79-490C-854B-BA551B764427}" destId="{84722915-2FC7-45CE-9D1B-E1A77D059480}" srcOrd="0" destOrd="0" presId="urn:microsoft.com/office/officeart/2018/2/layout/IconVerticalSolidList"/>
    <dgm:cxn modelId="{720FA45E-E038-4918-94F8-1822F71D72E8}" type="presParOf" srcId="{0C335849-1B79-490C-854B-BA551B764427}" destId="{8DF5B330-879B-4302-808B-BD2B99AB1964}" srcOrd="1" destOrd="0" presId="urn:microsoft.com/office/officeart/2018/2/layout/IconVerticalSolidList"/>
    <dgm:cxn modelId="{72617316-9D6F-405A-BE05-FCF08FF560F5}" type="presParOf" srcId="{0C335849-1B79-490C-854B-BA551B764427}" destId="{AF68E5A4-6F4E-4798-BEDD-76EB6266E347}" srcOrd="2" destOrd="0" presId="urn:microsoft.com/office/officeart/2018/2/layout/IconVerticalSolidList"/>
    <dgm:cxn modelId="{2676F529-261A-4207-B522-BBF3C5A7C250}" type="presParOf" srcId="{0C335849-1B79-490C-854B-BA551B764427}" destId="{541A130B-5B75-4E24-AD15-F655E5D8C7AA}" srcOrd="3" destOrd="0" presId="urn:microsoft.com/office/officeart/2018/2/layout/IconVerticalSolidList"/>
    <dgm:cxn modelId="{DA1D880D-773B-43A4-8028-5761C4A7BB87}" type="presParOf" srcId="{EABD5200-A009-4730-A1B0-5EA467856DF4}" destId="{1479852A-4038-444A-A9BD-C2EA879A83D9}" srcOrd="3" destOrd="0" presId="urn:microsoft.com/office/officeart/2018/2/layout/IconVerticalSolidList"/>
    <dgm:cxn modelId="{3ACB7B7A-3AAE-427D-A305-1CFD6A09FC21}" type="presParOf" srcId="{EABD5200-A009-4730-A1B0-5EA467856DF4}" destId="{2294A042-AD78-4A1B-8374-E61E9A105EA0}" srcOrd="4" destOrd="0" presId="urn:microsoft.com/office/officeart/2018/2/layout/IconVerticalSolidList"/>
    <dgm:cxn modelId="{D394111A-EC63-4AE1-88E4-20C4179A4F64}" type="presParOf" srcId="{2294A042-AD78-4A1B-8374-E61E9A105EA0}" destId="{920D3B7D-A56C-411A-AB13-6B5A57016374}" srcOrd="0" destOrd="0" presId="urn:microsoft.com/office/officeart/2018/2/layout/IconVerticalSolidList"/>
    <dgm:cxn modelId="{4FB955F0-C48B-4C0F-BE6A-47E23B14B1F0}" type="presParOf" srcId="{2294A042-AD78-4A1B-8374-E61E9A105EA0}" destId="{3601B1E5-B2E5-4299-B90B-3AA557A5917D}" srcOrd="1" destOrd="0" presId="urn:microsoft.com/office/officeart/2018/2/layout/IconVerticalSolidList"/>
    <dgm:cxn modelId="{572FF54F-00E1-4833-97AE-CA8FD02B0FA0}" type="presParOf" srcId="{2294A042-AD78-4A1B-8374-E61E9A105EA0}" destId="{83D2FAA0-0297-4981-B2B3-2D71A7536A0E}" srcOrd="2" destOrd="0" presId="urn:microsoft.com/office/officeart/2018/2/layout/IconVerticalSolidList"/>
    <dgm:cxn modelId="{79511A64-E04E-4149-AAEA-77B4AD28119F}" type="presParOf" srcId="{2294A042-AD78-4A1B-8374-E61E9A105EA0}" destId="{84566023-51BE-42C0-A4A1-0ABEF9105CDF}" srcOrd="3" destOrd="0" presId="urn:microsoft.com/office/officeart/2018/2/layout/IconVerticalSolidList"/>
    <dgm:cxn modelId="{FB0563FA-06F4-456D-92B8-03BDFD28649D}" type="presParOf" srcId="{EABD5200-A009-4730-A1B0-5EA467856DF4}" destId="{8CF1626C-EE43-47DC-99F7-CBFF6217F6A3}" srcOrd="5" destOrd="0" presId="urn:microsoft.com/office/officeart/2018/2/layout/IconVerticalSolidList"/>
    <dgm:cxn modelId="{1831CE10-05C1-4BF5-95C2-6AA6F086229A}" type="presParOf" srcId="{EABD5200-A009-4730-A1B0-5EA467856DF4}" destId="{D583E5E7-B716-4C35-A863-069579C0DA94}" srcOrd="6" destOrd="0" presId="urn:microsoft.com/office/officeart/2018/2/layout/IconVerticalSolidList"/>
    <dgm:cxn modelId="{B1AEC442-EDCC-4C84-BAA5-5700DF62CFCE}" type="presParOf" srcId="{D583E5E7-B716-4C35-A863-069579C0DA94}" destId="{1D8B0076-24D9-4682-BAB3-BA6AB9B5E503}" srcOrd="0" destOrd="0" presId="urn:microsoft.com/office/officeart/2018/2/layout/IconVerticalSolidList"/>
    <dgm:cxn modelId="{7CA6AD87-E6E8-4D08-B83F-F09D638959F7}" type="presParOf" srcId="{D583E5E7-B716-4C35-A863-069579C0DA94}" destId="{88C53914-4811-4D64-877E-C76943E92D25}" srcOrd="1" destOrd="0" presId="urn:microsoft.com/office/officeart/2018/2/layout/IconVerticalSolidList"/>
    <dgm:cxn modelId="{19B93A84-2633-4E20-871C-534B0640AD53}" type="presParOf" srcId="{D583E5E7-B716-4C35-A863-069579C0DA94}" destId="{84FCBA4C-DE68-4D7A-AB00-C1780CBDCC11}" srcOrd="2" destOrd="0" presId="urn:microsoft.com/office/officeart/2018/2/layout/IconVerticalSolidList"/>
    <dgm:cxn modelId="{D1645198-EDEF-4571-8997-24982829B166}" type="presParOf" srcId="{D583E5E7-B716-4C35-A863-069579C0DA94}" destId="{5E81A8DA-0544-4410-8B92-0FDCD09F05D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1E4443-E270-4B5E-8F39-F396D6490A9F}" type="doc">
      <dgm:prSet loTypeId="urn:microsoft.com/office/officeart/2016/7/layout/LinearBlockProcessNumbered" loCatId="process" qsTypeId="urn:microsoft.com/office/officeart/2005/8/quickstyle/simple4" qsCatId="simple" csTypeId="urn:microsoft.com/office/officeart/2005/8/colors/colorful1" csCatId="colorful" phldr="1"/>
      <dgm:spPr/>
      <dgm:t>
        <a:bodyPr/>
        <a:lstStyle/>
        <a:p>
          <a:endParaRPr lang="en-US"/>
        </a:p>
      </dgm:t>
    </dgm:pt>
    <dgm:pt modelId="{3410C213-8462-4AAE-904E-563D3DB1C738}">
      <dgm:prSet/>
      <dgm:spPr/>
      <dgm:t>
        <a:bodyPr/>
        <a:lstStyle/>
        <a:p>
          <a:r>
            <a:rPr lang="en-CA" dirty="0"/>
            <a:t>Choose high quality music (MP3 or WAV) and sound effects (WAV)</a:t>
          </a:r>
          <a:endParaRPr lang="en-US" dirty="0"/>
        </a:p>
      </dgm:t>
    </dgm:pt>
    <dgm:pt modelId="{BEF3DDD6-43A1-40AC-86BA-7F56B5F5DA6C}" type="parTrans" cxnId="{C2F03EF5-073E-4BC6-B7AF-14EFFF5817CE}">
      <dgm:prSet/>
      <dgm:spPr/>
      <dgm:t>
        <a:bodyPr/>
        <a:lstStyle/>
        <a:p>
          <a:endParaRPr lang="en-US"/>
        </a:p>
      </dgm:t>
    </dgm:pt>
    <dgm:pt modelId="{669C32C2-96FB-475C-B671-684C16836681}" type="sibTrans" cxnId="{C2F03EF5-073E-4BC6-B7AF-14EFFF5817CE}">
      <dgm:prSet phldrT="01" phldr="0"/>
      <dgm:spPr/>
      <dgm:t>
        <a:bodyPr/>
        <a:lstStyle/>
        <a:p>
          <a:r>
            <a:rPr lang="en-US"/>
            <a:t>01</a:t>
          </a:r>
        </a:p>
      </dgm:t>
    </dgm:pt>
    <dgm:pt modelId="{DFC57661-FC7E-4425-92B3-C83EEB98CDB2}">
      <dgm:prSet/>
      <dgm:spPr/>
      <dgm:t>
        <a:bodyPr/>
        <a:lstStyle/>
        <a:p>
          <a:r>
            <a:rPr lang="en-CA" dirty="0"/>
            <a:t>Use arrays of identical sound objects if you want to play the same sound repeatedly without interrupting the first sound</a:t>
          </a:r>
          <a:endParaRPr lang="en-US" dirty="0"/>
        </a:p>
      </dgm:t>
    </dgm:pt>
    <dgm:pt modelId="{6508A092-F69B-48F8-9B4F-6514D1C8CA04}" type="parTrans" cxnId="{67A2772D-211D-40C5-B9A0-12C691B9B858}">
      <dgm:prSet/>
      <dgm:spPr/>
      <dgm:t>
        <a:bodyPr/>
        <a:lstStyle/>
        <a:p>
          <a:endParaRPr lang="en-US"/>
        </a:p>
      </dgm:t>
    </dgm:pt>
    <dgm:pt modelId="{102A4C6A-86C1-48F8-AC6C-5D3C305E260D}" type="sibTrans" cxnId="{67A2772D-211D-40C5-B9A0-12C691B9B858}">
      <dgm:prSet phldrT="02" phldr="0"/>
      <dgm:spPr/>
      <dgm:t>
        <a:bodyPr/>
        <a:lstStyle/>
        <a:p>
          <a:r>
            <a:rPr lang="en-US"/>
            <a:t>02</a:t>
          </a:r>
        </a:p>
      </dgm:t>
    </dgm:pt>
    <dgm:pt modelId="{D1850F81-A77F-44E6-8800-F69B15B0B5F9}">
      <dgm:prSet/>
      <dgm:spPr/>
      <dgm:t>
        <a:bodyPr/>
        <a:lstStyle/>
        <a:p>
          <a:r>
            <a:rPr lang="en-CA" dirty="0"/>
            <a:t>Use the started() and stopped() method of class World to make sure music plays at the correct time</a:t>
          </a:r>
          <a:endParaRPr lang="en-US" dirty="0"/>
        </a:p>
      </dgm:t>
    </dgm:pt>
    <dgm:pt modelId="{BDBBEF5D-A385-4F54-B8E3-01D23EA132F3}" type="parTrans" cxnId="{6EB348A5-5A55-45B9-BF93-00CA33412584}">
      <dgm:prSet/>
      <dgm:spPr/>
      <dgm:t>
        <a:bodyPr/>
        <a:lstStyle/>
        <a:p>
          <a:endParaRPr lang="en-US"/>
        </a:p>
      </dgm:t>
    </dgm:pt>
    <dgm:pt modelId="{FB78B70C-C71C-4425-A630-98B433A015A5}" type="sibTrans" cxnId="{6EB348A5-5A55-45B9-BF93-00CA33412584}">
      <dgm:prSet phldrT="03" phldr="0"/>
      <dgm:spPr/>
      <dgm:t>
        <a:bodyPr/>
        <a:lstStyle/>
        <a:p>
          <a:r>
            <a:rPr lang="en-US"/>
            <a:t>03</a:t>
          </a:r>
        </a:p>
      </dgm:t>
    </dgm:pt>
    <dgm:pt modelId="{3BC47FAA-BF38-40BE-BD3A-34F7249C3396}">
      <dgm:prSet/>
      <dgm:spPr/>
      <dgm:t>
        <a:bodyPr/>
        <a:lstStyle/>
        <a:p>
          <a:r>
            <a:rPr lang="en-CA"/>
            <a:t>Attribute your music to its creators</a:t>
          </a:r>
          <a:endParaRPr lang="en-US"/>
        </a:p>
      </dgm:t>
    </dgm:pt>
    <dgm:pt modelId="{CE70D212-FFC3-419A-86EF-F6CEA9691B94}" type="parTrans" cxnId="{91754F2F-F7B8-451B-BAAB-778B7A71C240}">
      <dgm:prSet/>
      <dgm:spPr/>
      <dgm:t>
        <a:bodyPr/>
        <a:lstStyle/>
        <a:p>
          <a:endParaRPr lang="en-US"/>
        </a:p>
      </dgm:t>
    </dgm:pt>
    <dgm:pt modelId="{9629E328-8923-481B-B9B8-43DE6B7BBF96}" type="sibTrans" cxnId="{91754F2F-F7B8-451B-BAAB-778B7A71C240}">
      <dgm:prSet phldrT="04" phldr="0"/>
      <dgm:spPr/>
      <dgm:t>
        <a:bodyPr/>
        <a:lstStyle/>
        <a:p>
          <a:r>
            <a:rPr lang="en-US"/>
            <a:t>04</a:t>
          </a:r>
        </a:p>
      </dgm:t>
    </dgm:pt>
    <dgm:pt modelId="{67F7F477-3A35-4C50-9918-650D5F096EF4}" type="pres">
      <dgm:prSet presAssocID="{C11E4443-E270-4B5E-8F39-F396D6490A9F}" presName="Name0" presStyleCnt="0">
        <dgm:presLayoutVars>
          <dgm:animLvl val="lvl"/>
          <dgm:resizeHandles val="exact"/>
        </dgm:presLayoutVars>
      </dgm:prSet>
      <dgm:spPr/>
    </dgm:pt>
    <dgm:pt modelId="{6EA3E943-6E46-4C2A-AF9E-6AEFB9EFB0B9}" type="pres">
      <dgm:prSet presAssocID="{3410C213-8462-4AAE-904E-563D3DB1C738}" presName="compositeNode" presStyleCnt="0">
        <dgm:presLayoutVars>
          <dgm:bulletEnabled val="1"/>
        </dgm:presLayoutVars>
      </dgm:prSet>
      <dgm:spPr/>
    </dgm:pt>
    <dgm:pt modelId="{1C1FA8B5-191D-44D9-A893-B8541D9B28A4}" type="pres">
      <dgm:prSet presAssocID="{3410C213-8462-4AAE-904E-563D3DB1C738}" presName="bgRect" presStyleLbl="alignNode1" presStyleIdx="0" presStyleCnt="4"/>
      <dgm:spPr/>
    </dgm:pt>
    <dgm:pt modelId="{76EEB4AA-321F-455F-8776-AC90159C9B63}" type="pres">
      <dgm:prSet presAssocID="{669C32C2-96FB-475C-B671-684C16836681}" presName="sibTransNodeRect" presStyleLbl="alignNode1" presStyleIdx="0" presStyleCnt="4">
        <dgm:presLayoutVars>
          <dgm:chMax val="0"/>
          <dgm:bulletEnabled val="1"/>
        </dgm:presLayoutVars>
      </dgm:prSet>
      <dgm:spPr/>
    </dgm:pt>
    <dgm:pt modelId="{3AC7DA1E-365A-482C-BF17-3C774DB86E5A}" type="pres">
      <dgm:prSet presAssocID="{3410C213-8462-4AAE-904E-563D3DB1C738}" presName="nodeRect" presStyleLbl="alignNode1" presStyleIdx="0" presStyleCnt="4">
        <dgm:presLayoutVars>
          <dgm:bulletEnabled val="1"/>
        </dgm:presLayoutVars>
      </dgm:prSet>
      <dgm:spPr/>
    </dgm:pt>
    <dgm:pt modelId="{44A4ABA6-E101-4768-A5D8-A934361826FB}" type="pres">
      <dgm:prSet presAssocID="{669C32C2-96FB-475C-B671-684C16836681}" presName="sibTrans" presStyleCnt="0"/>
      <dgm:spPr/>
    </dgm:pt>
    <dgm:pt modelId="{291E187F-B513-4EC6-B3BF-FC599E3E1217}" type="pres">
      <dgm:prSet presAssocID="{DFC57661-FC7E-4425-92B3-C83EEB98CDB2}" presName="compositeNode" presStyleCnt="0">
        <dgm:presLayoutVars>
          <dgm:bulletEnabled val="1"/>
        </dgm:presLayoutVars>
      </dgm:prSet>
      <dgm:spPr/>
    </dgm:pt>
    <dgm:pt modelId="{D388314B-D974-4BBF-913C-E272A7057319}" type="pres">
      <dgm:prSet presAssocID="{DFC57661-FC7E-4425-92B3-C83EEB98CDB2}" presName="bgRect" presStyleLbl="alignNode1" presStyleIdx="1" presStyleCnt="4"/>
      <dgm:spPr/>
    </dgm:pt>
    <dgm:pt modelId="{7D25F0A6-7666-4618-B415-2EE3704CF520}" type="pres">
      <dgm:prSet presAssocID="{102A4C6A-86C1-48F8-AC6C-5D3C305E260D}" presName="sibTransNodeRect" presStyleLbl="alignNode1" presStyleIdx="1" presStyleCnt="4">
        <dgm:presLayoutVars>
          <dgm:chMax val="0"/>
          <dgm:bulletEnabled val="1"/>
        </dgm:presLayoutVars>
      </dgm:prSet>
      <dgm:spPr/>
    </dgm:pt>
    <dgm:pt modelId="{1BB4E32A-F5F7-4566-83C3-CCD66B1DEEE9}" type="pres">
      <dgm:prSet presAssocID="{DFC57661-FC7E-4425-92B3-C83EEB98CDB2}" presName="nodeRect" presStyleLbl="alignNode1" presStyleIdx="1" presStyleCnt="4">
        <dgm:presLayoutVars>
          <dgm:bulletEnabled val="1"/>
        </dgm:presLayoutVars>
      </dgm:prSet>
      <dgm:spPr/>
    </dgm:pt>
    <dgm:pt modelId="{519E1015-77F8-4B35-A165-AA771AC3DE8C}" type="pres">
      <dgm:prSet presAssocID="{102A4C6A-86C1-48F8-AC6C-5D3C305E260D}" presName="sibTrans" presStyleCnt="0"/>
      <dgm:spPr/>
    </dgm:pt>
    <dgm:pt modelId="{BF4565CD-95B6-428F-A030-E205B3EECD5E}" type="pres">
      <dgm:prSet presAssocID="{D1850F81-A77F-44E6-8800-F69B15B0B5F9}" presName="compositeNode" presStyleCnt="0">
        <dgm:presLayoutVars>
          <dgm:bulletEnabled val="1"/>
        </dgm:presLayoutVars>
      </dgm:prSet>
      <dgm:spPr/>
    </dgm:pt>
    <dgm:pt modelId="{BB8175B0-C767-4041-A693-BA70B106B11E}" type="pres">
      <dgm:prSet presAssocID="{D1850F81-A77F-44E6-8800-F69B15B0B5F9}" presName="bgRect" presStyleLbl="alignNode1" presStyleIdx="2" presStyleCnt="4"/>
      <dgm:spPr/>
    </dgm:pt>
    <dgm:pt modelId="{CFCEC989-AF3B-4EC0-A4B3-061BEE2C883D}" type="pres">
      <dgm:prSet presAssocID="{FB78B70C-C71C-4425-A630-98B433A015A5}" presName="sibTransNodeRect" presStyleLbl="alignNode1" presStyleIdx="2" presStyleCnt="4">
        <dgm:presLayoutVars>
          <dgm:chMax val="0"/>
          <dgm:bulletEnabled val="1"/>
        </dgm:presLayoutVars>
      </dgm:prSet>
      <dgm:spPr/>
    </dgm:pt>
    <dgm:pt modelId="{4F9E3ED5-FD1F-4F1D-B7D1-BC377FF54839}" type="pres">
      <dgm:prSet presAssocID="{D1850F81-A77F-44E6-8800-F69B15B0B5F9}" presName="nodeRect" presStyleLbl="alignNode1" presStyleIdx="2" presStyleCnt="4">
        <dgm:presLayoutVars>
          <dgm:bulletEnabled val="1"/>
        </dgm:presLayoutVars>
      </dgm:prSet>
      <dgm:spPr/>
    </dgm:pt>
    <dgm:pt modelId="{48C51ABD-FC64-4904-87CC-670A6AEAB6EE}" type="pres">
      <dgm:prSet presAssocID="{FB78B70C-C71C-4425-A630-98B433A015A5}" presName="sibTrans" presStyleCnt="0"/>
      <dgm:spPr/>
    </dgm:pt>
    <dgm:pt modelId="{2B44B47A-F590-4B02-8454-5F30658E15B3}" type="pres">
      <dgm:prSet presAssocID="{3BC47FAA-BF38-40BE-BD3A-34F7249C3396}" presName="compositeNode" presStyleCnt="0">
        <dgm:presLayoutVars>
          <dgm:bulletEnabled val="1"/>
        </dgm:presLayoutVars>
      </dgm:prSet>
      <dgm:spPr/>
    </dgm:pt>
    <dgm:pt modelId="{03DDECEE-D277-4549-A1FF-1B1C7B2D70ED}" type="pres">
      <dgm:prSet presAssocID="{3BC47FAA-BF38-40BE-BD3A-34F7249C3396}" presName="bgRect" presStyleLbl="alignNode1" presStyleIdx="3" presStyleCnt="4"/>
      <dgm:spPr/>
    </dgm:pt>
    <dgm:pt modelId="{DC2F483C-08F9-4A7C-9A2A-1C31E218B825}" type="pres">
      <dgm:prSet presAssocID="{9629E328-8923-481B-B9B8-43DE6B7BBF96}" presName="sibTransNodeRect" presStyleLbl="alignNode1" presStyleIdx="3" presStyleCnt="4">
        <dgm:presLayoutVars>
          <dgm:chMax val="0"/>
          <dgm:bulletEnabled val="1"/>
        </dgm:presLayoutVars>
      </dgm:prSet>
      <dgm:spPr/>
    </dgm:pt>
    <dgm:pt modelId="{19328D2F-DF6A-41B2-8FD8-4CC109B8D25F}" type="pres">
      <dgm:prSet presAssocID="{3BC47FAA-BF38-40BE-BD3A-34F7249C3396}" presName="nodeRect" presStyleLbl="alignNode1" presStyleIdx="3" presStyleCnt="4">
        <dgm:presLayoutVars>
          <dgm:bulletEnabled val="1"/>
        </dgm:presLayoutVars>
      </dgm:prSet>
      <dgm:spPr/>
    </dgm:pt>
  </dgm:ptLst>
  <dgm:cxnLst>
    <dgm:cxn modelId="{D754D701-9754-46E8-990C-10748212ECCD}" type="presOf" srcId="{C11E4443-E270-4B5E-8F39-F396D6490A9F}" destId="{67F7F477-3A35-4C50-9918-650D5F096EF4}" srcOrd="0" destOrd="0" presId="urn:microsoft.com/office/officeart/2016/7/layout/LinearBlockProcessNumbered"/>
    <dgm:cxn modelId="{54A6AE0C-76F8-417C-BC54-AC48A51AEAAE}" type="presOf" srcId="{9629E328-8923-481B-B9B8-43DE6B7BBF96}" destId="{DC2F483C-08F9-4A7C-9A2A-1C31E218B825}" srcOrd="0" destOrd="0" presId="urn:microsoft.com/office/officeart/2016/7/layout/LinearBlockProcessNumbered"/>
    <dgm:cxn modelId="{D61BEC18-F71E-489B-9D0B-36426C24CF0E}" type="presOf" srcId="{3410C213-8462-4AAE-904E-563D3DB1C738}" destId="{3AC7DA1E-365A-482C-BF17-3C774DB86E5A}" srcOrd="1" destOrd="0" presId="urn:microsoft.com/office/officeart/2016/7/layout/LinearBlockProcessNumbered"/>
    <dgm:cxn modelId="{97902A20-78D3-4DFE-91C5-BFB276B86A78}" type="presOf" srcId="{DFC57661-FC7E-4425-92B3-C83EEB98CDB2}" destId="{D388314B-D974-4BBF-913C-E272A7057319}" srcOrd="0" destOrd="0" presId="urn:microsoft.com/office/officeart/2016/7/layout/LinearBlockProcessNumbered"/>
    <dgm:cxn modelId="{67A2772D-211D-40C5-B9A0-12C691B9B858}" srcId="{C11E4443-E270-4B5E-8F39-F396D6490A9F}" destId="{DFC57661-FC7E-4425-92B3-C83EEB98CDB2}" srcOrd="1" destOrd="0" parTransId="{6508A092-F69B-48F8-9B4F-6514D1C8CA04}" sibTransId="{102A4C6A-86C1-48F8-AC6C-5D3C305E260D}"/>
    <dgm:cxn modelId="{1703002E-53E8-4842-B0D1-88813C469A0F}" type="presOf" srcId="{FB78B70C-C71C-4425-A630-98B433A015A5}" destId="{CFCEC989-AF3B-4EC0-A4B3-061BEE2C883D}" srcOrd="0" destOrd="0" presId="urn:microsoft.com/office/officeart/2016/7/layout/LinearBlockProcessNumbered"/>
    <dgm:cxn modelId="{91754F2F-F7B8-451B-BAAB-778B7A71C240}" srcId="{C11E4443-E270-4B5E-8F39-F396D6490A9F}" destId="{3BC47FAA-BF38-40BE-BD3A-34F7249C3396}" srcOrd="3" destOrd="0" parTransId="{CE70D212-FFC3-419A-86EF-F6CEA9691B94}" sibTransId="{9629E328-8923-481B-B9B8-43DE6B7BBF96}"/>
    <dgm:cxn modelId="{3D16D968-BB39-40E6-9481-143A20E2D87A}" type="presOf" srcId="{3BC47FAA-BF38-40BE-BD3A-34F7249C3396}" destId="{19328D2F-DF6A-41B2-8FD8-4CC109B8D25F}" srcOrd="1" destOrd="0" presId="urn:microsoft.com/office/officeart/2016/7/layout/LinearBlockProcessNumbered"/>
    <dgm:cxn modelId="{266F0F6F-6368-43E0-B9BE-180ED242C79F}" type="presOf" srcId="{DFC57661-FC7E-4425-92B3-C83EEB98CDB2}" destId="{1BB4E32A-F5F7-4566-83C3-CCD66B1DEEE9}" srcOrd="1" destOrd="0" presId="urn:microsoft.com/office/officeart/2016/7/layout/LinearBlockProcessNumbered"/>
    <dgm:cxn modelId="{B2A35071-A754-4D00-B084-098C8B54DDF5}" type="presOf" srcId="{3410C213-8462-4AAE-904E-563D3DB1C738}" destId="{1C1FA8B5-191D-44D9-A893-B8541D9B28A4}" srcOrd="0" destOrd="0" presId="urn:microsoft.com/office/officeart/2016/7/layout/LinearBlockProcessNumbered"/>
    <dgm:cxn modelId="{50B4FA88-3946-46F6-BEAE-23A2CB7CC81A}" type="presOf" srcId="{D1850F81-A77F-44E6-8800-F69B15B0B5F9}" destId="{BB8175B0-C767-4041-A693-BA70B106B11E}" srcOrd="0" destOrd="0" presId="urn:microsoft.com/office/officeart/2016/7/layout/LinearBlockProcessNumbered"/>
    <dgm:cxn modelId="{39386B8D-8EA0-42A0-84B7-4BB48C9B4669}" type="presOf" srcId="{3BC47FAA-BF38-40BE-BD3A-34F7249C3396}" destId="{03DDECEE-D277-4549-A1FF-1B1C7B2D70ED}" srcOrd="0" destOrd="0" presId="urn:microsoft.com/office/officeart/2016/7/layout/LinearBlockProcessNumbered"/>
    <dgm:cxn modelId="{6EB348A5-5A55-45B9-BF93-00CA33412584}" srcId="{C11E4443-E270-4B5E-8F39-F396D6490A9F}" destId="{D1850F81-A77F-44E6-8800-F69B15B0B5F9}" srcOrd="2" destOrd="0" parTransId="{BDBBEF5D-A385-4F54-B8E3-01D23EA132F3}" sibTransId="{FB78B70C-C71C-4425-A630-98B433A015A5}"/>
    <dgm:cxn modelId="{887F67A8-921D-4407-9806-34BE63D541D2}" type="presOf" srcId="{D1850F81-A77F-44E6-8800-F69B15B0B5F9}" destId="{4F9E3ED5-FD1F-4F1D-B7D1-BC377FF54839}" srcOrd="1" destOrd="0" presId="urn:microsoft.com/office/officeart/2016/7/layout/LinearBlockProcessNumbered"/>
    <dgm:cxn modelId="{038B20E3-D872-49CF-B286-C6DA4AEE4687}" type="presOf" srcId="{102A4C6A-86C1-48F8-AC6C-5D3C305E260D}" destId="{7D25F0A6-7666-4618-B415-2EE3704CF520}" srcOrd="0" destOrd="0" presId="urn:microsoft.com/office/officeart/2016/7/layout/LinearBlockProcessNumbered"/>
    <dgm:cxn modelId="{218D04F5-79D2-456F-8CA2-FBCD41FE592F}" type="presOf" srcId="{669C32C2-96FB-475C-B671-684C16836681}" destId="{76EEB4AA-321F-455F-8776-AC90159C9B63}" srcOrd="0" destOrd="0" presId="urn:microsoft.com/office/officeart/2016/7/layout/LinearBlockProcessNumbered"/>
    <dgm:cxn modelId="{C2F03EF5-073E-4BC6-B7AF-14EFFF5817CE}" srcId="{C11E4443-E270-4B5E-8F39-F396D6490A9F}" destId="{3410C213-8462-4AAE-904E-563D3DB1C738}" srcOrd="0" destOrd="0" parTransId="{BEF3DDD6-43A1-40AC-86BA-7F56B5F5DA6C}" sibTransId="{669C32C2-96FB-475C-B671-684C16836681}"/>
    <dgm:cxn modelId="{85F9A10E-D8C9-42BB-8D6D-438A0C9C8137}" type="presParOf" srcId="{67F7F477-3A35-4C50-9918-650D5F096EF4}" destId="{6EA3E943-6E46-4C2A-AF9E-6AEFB9EFB0B9}" srcOrd="0" destOrd="0" presId="urn:microsoft.com/office/officeart/2016/7/layout/LinearBlockProcessNumbered"/>
    <dgm:cxn modelId="{D5337297-707B-4FF2-852F-D3BCF0F41CF0}" type="presParOf" srcId="{6EA3E943-6E46-4C2A-AF9E-6AEFB9EFB0B9}" destId="{1C1FA8B5-191D-44D9-A893-B8541D9B28A4}" srcOrd="0" destOrd="0" presId="urn:microsoft.com/office/officeart/2016/7/layout/LinearBlockProcessNumbered"/>
    <dgm:cxn modelId="{1F3D637F-ABE3-440C-98F3-82747766D174}" type="presParOf" srcId="{6EA3E943-6E46-4C2A-AF9E-6AEFB9EFB0B9}" destId="{76EEB4AA-321F-455F-8776-AC90159C9B63}" srcOrd="1" destOrd="0" presId="urn:microsoft.com/office/officeart/2016/7/layout/LinearBlockProcessNumbered"/>
    <dgm:cxn modelId="{5267AB13-830E-451F-BC7E-EA7251612542}" type="presParOf" srcId="{6EA3E943-6E46-4C2A-AF9E-6AEFB9EFB0B9}" destId="{3AC7DA1E-365A-482C-BF17-3C774DB86E5A}" srcOrd="2" destOrd="0" presId="urn:microsoft.com/office/officeart/2016/7/layout/LinearBlockProcessNumbered"/>
    <dgm:cxn modelId="{5A002F7D-43E6-4060-9F66-BA0AA3AB97F7}" type="presParOf" srcId="{67F7F477-3A35-4C50-9918-650D5F096EF4}" destId="{44A4ABA6-E101-4768-A5D8-A934361826FB}" srcOrd="1" destOrd="0" presId="urn:microsoft.com/office/officeart/2016/7/layout/LinearBlockProcessNumbered"/>
    <dgm:cxn modelId="{5387DEEB-0031-4763-B84D-413DD0BFB442}" type="presParOf" srcId="{67F7F477-3A35-4C50-9918-650D5F096EF4}" destId="{291E187F-B513-4EC6-B3BF-FC599E3E1217}" srcOrd="2" destOrd="0" presId="urn:microsoft.com/office/officeart/2016/7/layout/LinearBlockProcessNumbered"/>
    <dgm:cxn modelId="{8BFE4D4E-8DF0-4EFA-B984-D51C28BAA5DE}" type="presParOf" srcId="{291E187F-B513-4EC6-B3BF-FC599E3E1217}" destId="{D388314B-D974-4BBF-913C-E272A7057319}" srcOrd="0" destOrd="0" presId="urn:microsoft.com/office/officeart/2016/7/layout/LinearBlockProcessNumbered"/>
    <dgm:cxn modelId="{A83D6A4C-AB65-443E-A5F3-9E1DB6FAA0A8}" type="presParOf" srcId="{291E187F-B513-4EC6-B3BF-FC599E3E1217}" destId="{7D25F0A6-7666-4618-B415-2EE3704CF520}" srcOrd="1" destOrd="0" presId="urn:microsoft.com/office/officeart/2016/7/layout/LinearBlockProcessNumbered"/>
    <dgm:cxn modelId="{73D0A801-7DA9-4BC0-B199-8BFB4CAA8B98}" type="presParOf" srcId="{291E187F-B513-4EC6-B3BF-FC599E3E1217}" destId="{1BB4E32A-F5F7-4566-83C3-CCD66B1DEEE9}" srcOrd="2" destOrd="0" presId="urn:microsoft.com/office/officeart/2016/7/layout/LinearBlockProcessNumbered"/>
    <dgm:cxn modelId="{49592E0F-3798-4AEF-A527-2664CF8E956E}" type="presParOf" srcId="{67F7F477-3A35-4C50-9918-650D5F096EF4}" destId="{519E1015-77F8-4B35-A165-AA771AC3DE8C}" srcOrd="3" destOrd="0" presId="urn:microsoft.com/office/officeart/2016/7/layout/LinearBlockProcessNumbered"/>
    <dgm:cxn modelId="{69CEB7DA-201D-4D34-9425-1EB76FF55D64}" type="presParOf" srcId="{67F7F477-3A35-4C50-9918-650D5F096EF4}" destId="{BF4565CD-95B6-428F-A030-E205B3EECD5E}" srcOrd="4" destOrd="0" presId="urn:microsoft.com/office/officeart/2016/7/layout/LinearBlockProcessNumbered"/>
    <dgm:cxn modelId="{D21E3D0C-C6DE-459B-BDE2-6211B3B19AEA}" type="presParOf" srcId="{BF4565CD-95B6-428F-A030-E205B3EECD5E}" destId="{BB8175B0-C767-4041-A693-BA70B106B11E}" srcOrd="0" destOrd="0" presId="urn:microsoft.com/office/officeart/2016/7/layout/LinearBlockProcessNumbered"/>
    <dgm:cxn modelId="{FDD0685A-4748-45EE-BB79-76F08BAEE5B4}" type="presParOf" srcId="{BF4565CD-95B6-428F-A030-E205B3EECD5E}" destId="{CFCEC989-AF3B-4EC0-A4B3-061BEE2C883D}" srcOrd="1" destOrd="0" presId="urn:microsoft.com/office/officeart/2016/7/layout/LinearBlockProcessNumbered"/>
    <dgm:cxn modelId="{8CA0344C-99AD-46AE-A1DA-1CF6EA166369}" type="presParOf" srcId="{BF4565CD-95B6-428F-A030-E205B3EECD5E}" destId="{4F9E3ED5-FD1F-4F1D-B7D1-BC377FF54839}" srcOrd="2" destOrd="0" presId="urn:microsoft.com/office/officeart/2016/7/layout/LinearBlockProcessNumbered"/>
    <dgm:cxn modelId="{4566C124-6B56-427D-8264-125021797FA2}" type="presParOf" srcId="{67F7F477-3A35-4C50-9918-650D5F096EF4}" destId="{48C51ABD-FC64-4904-87CC-670A6AEAB6EE}" srcOrd="5" destOrd="0" presId="urn:microsoft.com/office/officeart/2016/7/layout/LinearBlockProcessNumbered"/>
    <dgm:cxn modelId="{10D9AEBD-3A1A-41CC-B464-1897A7448042}" type="presParOf" srcId="{67F7F477-3A35-4C50-9918-650D5F096EF4}" destId="{2B44B47A-F590-4B02-8454-5F30658E15B3}" srcOrd="6" destOrd="0" presId="urn:microsoft.com/office/officeart/2016/7/layout/LinearBlockProcessNumbered"/>
    <dgm:cxn modelId="{9F250BFC-6D04-478B-B655-F306C4345841}" type="presParOf" srcId="{2B44B47A-F590-4B02-8454-5F30658E15B3}" destId="{03DDECEE-D277-4549-A1FF-1B1C7B2D70ED}" srcOrd="0" destOrd="0" presId="urn:microsoft.com/office/officeart/2016/7/layout/LinearBlockProcessNumbered"/>
    <dgm:cxn modelId="{340A10B3-91AF-4A7C-91CB-0C680B3F5684}" type="presParOf" srcId="{2B44B47A-F590-4B02-8454-5F30658E15B3}" destId="{DC2F483C-08F9-4A7C-9A2A-1C31E218B825}" srcOrd="1" destOrd="0" presId="urn:microsoft.com/office/officeart/2016/7/layout/LinearBlockProcessNumbered"/>
    <dgm:cxn modelId="{66749EFC-05BE-4FA2-AFCC-1E9D7AF894CF}" type="presParOf" srcId="{2B44B47A-F590-4B02-8454-5F30658E15B3}" destId="{19328D2F-DF6A-41B2-8FD8-4CC109B8D25F}"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082B24-7FC6-4288-B07E-67784FAA72B5}">
      <dsp:nvSpPr>
        <dsp:cNvPr id="0" name=""/>
        <dsp:cNvSpPr/>
      </dsp:nvSpPr>
      <dsp:spPr>
        <a:xfrm>
          <a:off x="0" y="2190"/>
          <a:ext cx="6151562" cy="110999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7044DF-A3AD-487B-A20E-0F7FBAD0CFDC}">
      <dsp:nvSpPr>
        <dsp:cNvPr id="0" name=""/>
        <dsp:cNvSpPr/>
      </dsp:nvSpPr>
      <dsp:spPr>
        <a:xfrm>
          <a:off x="335773" y="251938"/>
          <a:ext cx="610496" cy="6104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9C505D-FA48-4479-A7D4-5CFCCCF199D7}">
      <dsp:nvSpPr>
        <dsp:cNvPr id="0" name=""/>
        <dsp:cNvSpPr/>
      </dsp:nvSpPr>
      <dsp:spPr>
        <a:xfrm>
          <a:off x="1282042" y="2190"/>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33450">
            <a:lnSpc>
              <a:spcPct val="90000"/>
            </a:lnSpc>
            <a:spcBef>
              <a:spcPct val="0"/>
            </a:spcBef>
            <a:spcAft>
              <a:spcPct val="35000"/>
            </a:spcAft>
            <a:buNone/>
          </a:pPr>
          <a:r>
            <a:rPr lang="en-CA" sz="2100" kern="1200"/>
            <a:t>Consider that most sound effects range from less than a second to a few seconds long – so these files are always fairly small</a:t>
          </a:r>
          <a:endParaRPr lang="en-US" sz="2100" kern="1200"/>
        </a:p>
      </dsp:txBody>
      <dsp:txXfrm>
        <a:off x="1282042" y="2190"/>
        <a:ext cx="4869520" cy="1109993"/>
      </dsp:txXfrm>
    </dsp:sp>
    <dsp:sp modelId="{84722915-2FC7-45CE-9D1B-E1A77D059480}">
      <dsp:nvSpPr>
        <dsp:cNvPr id="0" name=""/>
        <dsp:cNvSpPr/>
      </dsp:nvSpPr>
      <dsp:spPr>
        <a:xfrm>
          <a:off x="0" y="1389682"/>
          <a:ext cx="6151562" cy="110999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F5B330-879B-4302-808B-BD2B99AB1964}">
      <dsp:nvSpPr>
        <dsp:cNvPr id="0" name=""/>
        <dsp:cNvSpPr/>
      </dsp:nvSpPr>
      <dsp:spPr>
        <a:xfrm>
          <a:off x="335773" y="1639430"/>
          <a:ext cx="610496" cy="6104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1A130B-5B75-4E24-AD15-F655E5D8C7AA}">
      <dsp:nvSpPr>
        <dsp:cNvPr id="0" name=""/>
        <dsp:cNvSpPr/>
      </dsp:nvSpPr>
      <dsp:spPr>
        <a:xfrm>
          <a:off x="1282042" y="1389682"/>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33450">
            <a:lnSpc>
              <a:spcPct val="90000"/>
            </a:lnSpc>
            <a:spcBef>
              <a:spcPct val="0"/>
            </a:spcBef>
            <a:spcAft>
              <a:spcPct val="35000"/>
            </a:spcAft>
            <a:buNone/>
          </a:pPr>
          <a:r>
            <a:rPr lang="en-CA" sz="2100" kern="1200"/>
            <a:t>Music can be stored in the same file types, but songs are usually 2+ minutes, so the files can start to be a lot larger</a:t>
          </a:r>
          <a:endParaRPr lang="en-US" sz="2100" kern="1200"/>
        </a:p>
      </dsp:txBody>
      <dsp:txXfrm>
        <a:off x="1282042" y="1389682"/>
        <a:ext cx="4869520" cy="1109993"/>
      </dsp:txXfrm>
    </dsp:sp>
    <dsp:sp modelId="{920D3B7D-A56C-411A-AB13-6B5A57016374}">
      <dsp:nvSpPr>
        <dsp:cNvPr id="0" name=""/>
        <dsp:cNvSpPr/>
      </dsp:nvSpPr>
      <dsp:spPr>
        <a:xfrm>
          <a:off x="0" y="2777174"/>
          <a:ext cx="6151562" cy="110999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01B1E5-B2E5-4299-B90B-3AA557A5917D}">
      <dsp:nvSpPr>
        <dsp:cNvPr id="0" name=""/>
        <dsp:cNvSpPr/>
      </dsp:nvSpPr>
      <dsp:spPr>
        <a:xfrm>
          <a:off x="335773" y="3026922"/>
          <a:ext cx="610496" cy="6104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566023-51BE-42C0-A4A1-0ABEF9105CDF}">
      <dsp:nvSpPr>
        <dsp:cNvPr id="0" name=""/>
        <dsp:cNvSpPr/>
      </dsp:nvSpPr>
      <dsp:spPr>
        <a:xfrm>
          <a:off x="1282042" y="2777174"/>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33450">
            <a:lnSpc>
              <a:spcPct val="90000"/>
            </a:lnSpc>
            <a:spcBef>
              <a:spcPct val="0"/>
            </a:spcBef>
            <a:spcAft>
              <a:spcPct val="35000"/>
            </a:spcAft>
            <a:buNone/>
          </a:pPr>
          <a:r>
            <a:rPr lang="en-CA" sz="2100" kern="1200" dirty="0"/>
            <a:t>A 5 min. song as an MP3 file = ~5 MB</a:t>
          </a:r>
          <a:endParaRPr lang="en-US" sz="2100" kern="1200" dirty="0"/>
        </a:p>
      </dsp:txBody>
      <dsp:txXfrm>
        <a:off x="1282042" y="2777174"/>
        <a:ext cx="4869520" cy="1109993"/>
      </dsp:txXfrm>
    </dsp:sp>
    <dsp:sp modelId="{1D8B0076-24D9-4682-BAB3-BA6AB9B5E503}">
      <dsp:nvSpPr>
        <dsp:cNvPr id="0" name=""/>
        <dsp:cNvSpPr/>
      </dsp:nvSpPr>
      <dsp:spPr>
        <a:xfrm>
          <a:off x="0" y="4164666"/>
          <a:ext cx="6151562" cy="110999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C53914-4811-4D64-877E-C76943E92D25}">
      <dsp:nvSpPr>
        <dsp:cNvPr id="0" name=""/>
        <dsp:cNvSpPr/>
      </dsp:nvSpPr>
      <dsp:spPr>
        <a:xfrm>
          <a:off x="335773" y="4414414"/>
          <a:ext cx="610496" cy="6104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81A8DA-0544-4410-8B92-0FDCD09F05D5}">
      <dsp:nvSpPr>
        <dsp:cNvPr id="0" name=""/>
        <dsp:cNvSpPr/>
      </dsp:nvSpPr>
      <dsp:spPr>
        <a:xfrm>
          <a:off x="1282042" y="4164666"/>
          <a:ext cx="4869520" cy="11099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74" tIns="117474" rIns="117474" bIns="117474" numCol="1" spcCol="1270" anchor="ctr" anchorCtr="0">
          <a:noAutofit/>
        </a:bodyPr>
        <a:lstStyle/>
        <a:p>
          <a:pPr marL="0" lvl="0" indent="0" algn="l" defTabSz="933450">
            <a:lnSpc>
              <a:spcPct val="90000"/>
            </a:lnSpc>
            <a:spcBef>
              <a:spcPct val="0"/>
            </a:spcBef>
            <a:spcAft>
              <a:spcPct val="35000"/>
            </a:spcAft>
            <a:buNone/>
          </a:pPr>
          <a:r>
            <a:rPr lang="en-CA" sz="2100" kern="1200" dirty="0"/>
            <a:t>A 5 min. song as a .WAV file = ~60 MB</a:t>
          </a:r>
          <a:endParaRPr lang="en-US" sz="2100" kern="1200" dirty="0"/>
        </a:p>
      </dsp:txBody>
      <dsp:txXfrm>
        <a:off x="1282042" y="4164666"/>
        <a:ext cx="4869520" cy="11099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FA8B5-191D-44D9-A893-B8541D9B28A4}">
      <dsp:nvSpPr>
        <dsp:cNvPr id="0" name=""/>
        <dsp:cNvSpPr/>
      </dsp:nvSpPr>
      <dsp:spPr>
        <a:xfrm>
          <a:off x="200" y="48891"/>
          <a:ext cx="2418170" cy="2901804"/>
        </a:xfrm>
        <a:prstGeom prst="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38861" tIns="0" rIns="238861" bIns="330200" numCol="1" spcCol="1270" anchor="t" anchorCtr="0">
          <a:noAutofit/>
        </a:bodyPr>
        <a:lstStyle/>
        <a:p>
          <a:pPr marL="0" lvl="0" indent="0" algn="l" defTabSz="755650">
            <a:lnSpc>
              <a:spcPct val="90000"/>
            </a:lnSpc>
            <a:spcBef>
              <a:spcPct val="0"/>
            </a:spcBef>
            <a:spcAft>
              <a:spcPct val="35000"/>
            </a:spcAft>
            <a:buNone/>
          </a:pPr>
          <a:r>
            <a:rPr lang="en-CA" sz="1700" kern="1200" dirty="0"/>
            <a:t>Choose high quality music (MP3 or WAV) and sound effects (WAV)</a:t>
          </a:r>
          <a:endParaRPr lang="en-US" sz="1700" kern="1200" dirty="0"/>
        </a:p>
      </dsp:txBody>
      <dsp:txXfrm>
        <a:off x="200" y="1209613"/>
        <a:ext cx="2418170" cy="1741082"/>
      </dsp:txXfrm>
    </dsp:sp>
    <dsp:sp modelId="{76EEB4AA-321F-455F-8776-AC90159C9B63}">
      <dsp:nvSpPr>
        <dsp:cNvPr id="0" name=""/>
        <dsp:cNvSpPr/>
      </dsp:nvSpPr>
      <dsp:spPr>
        <a:xfrm>
          <a:off x="200" y="48891"/>
          <a:ext cx="2418170" cy="1160721"/>
        </a:xfrm>
        <a:prstGeom prst="rect">
          <a:avLst/>
        </a:prstGeom>
        <a:noFill/>
        <a:ln w="6350" cap="flat"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38861" tIns="165100" rIns="238861" bIns="165100" numCol="1" spcCol="1270" anchor="ctr" anchorCtr="0">
          <a:noAutofit/>
        </a:bodyPr>
        <a:lstStyle/>
        <a:p>
          <a:pPr marL="0" lvl="0" indent="0" algn="l" defTabSz="2755900">
            <a:lnSpc>
              <a:spcPct val="90000"/>
            </a:lnSpc>
            <a:spcBef>
              <a:spcPct val="0"/>
            </a:spcBef>
            <a:spcAft>
              <a:spcPct val="35000"/>
            </a:spcAft>
            <a:buNone/>
          </a:pPr>
          <a:r>
            <a:rPr lang="en-US" sz="6200" kern="1200"/>
            <a:t>01</a:t>
          </a:r>
        </a:p>
      </dsp:txBody>
      <dsp:txXfrm>
        <a:off x="200" y="48891"/>
        <a:ext cx="2418170" cy="1160721"/>
      </dsp:txXfrm>
    </dsp:sp>
    <dsp:sp modelId="{D388314B-D974-4BBF-913C-E272A7057319}">
      <dsp:nvSpPr>
        <dsp:cNvPr id="0" name=""/>
        <dsp:cNvSpPr/>
      </dsp:nvSpPr>
      <dsp:spPr>
        <a:xfrm>
          <a:off x="2611824" y="48891"/>
          <a:ext cx="2418170" cy="2901804"/>
        </a:xfrm>
        <a:prstGeom prst="rect">
          <a:avLst/>
        </a:prstGeom>
        <a:gradFill rotWithShape="0">
          <a:gsLst>
            <a:gs pos="0">
              <a:schemeClr val="accent3">
                <a:hueOff val="0"/>
                <a:satOff val="0"/>
                <a:lumOff val="0"/>
                <a:alphaOff val="0"/>
                <a:tint val="97000"/>
                <a:satMod val="100000"/>
                <a:lumMod val="102000"/>
              </a:schemeClr>
            </a:gs>
            <a:gs pos="50000">
              <a:schemeClr val="accent3">
                <a:hueOff val="0"/>
                <a:satOff val="0"/>
                <a:lumOff val="0"/>
                <a:alphaOff val="0"/>
                <a:shade val="100000"/>
                <a:satMod val="103000"/>
                <a:lumMod val="100000"/>
              </a:schemeClr>
            </a:gs>
            <a:gs pos="100000">
              <a:schemeClr val="accent3">
                <a:hueOff val="0"/>
                <a:satOff val="0"/>
                <a:lumOff val="0"/>
                <a:alphaOff val="0"/>
                <a:shade val="93000"/>
                <a:satMod val="110000"/>
                <a:lumMod val="99000"/>
              </a:schemeClr>
            </a:gs>
          </a:gsLst>
          <a:lin ang="5400000" scaled="0"/>
        </a:gradFill>
        <a:ln w="6350"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38861" tIns="0" rIns="238861" bIns="330200" numCol="1" spcCol="1270" anchor="t" anchorCtr="0">
          <a:noAutofit/>
        </a:bodyPr>
        <a:lstStyle/>
        <a:p>
          <a:pPr marL="0" lvl="0" indent="0" algn="l" defTabSz="755650">
            <a:lnSpc>
              <a:spcPct val="90000"/>
            </a:lnSpc>
            <a:spcBef>
              <a:spcPct val="0"/>
            </a:spcBef>
            <a:spcAft>
              <a:spcPct val="35000"/>
            </a:spcAft>
            <a:buNone/>
          </a:pPr>
          <a:r>
            <a:rPr lang="en-CA" sz="1700" kern="1200" dirty="0"/>
            <a:t>Use arrays of identical sound objects if you want to play the same sound repeatedly without interrupting the first sound</a:t>
          </a:r>
          <a:endParaRPr lang="en-US" sz="1700" kern="1200" dirty="0"/>
        </a:p>
      </dsp:txBody>
      <dsp:txXfrm>
        <a:off x="2611824" y="1209613"/>
        <a:ext cx="2418170" cy="1741082"/>
      </dsp:txXfrm>
    </dsp:sp>
    <dsp:sp modelId="{7D25F0A6-7666-4618-B415-2EE3704CF520}">
      <dsp:nvSpPr>
        <dsp:cNvPr id="0" name=""/>
        <dsp:cNvSpPr/>
      </dsp:nvSpPr>
      <dsp:spPr>
        <a:xfrm>
          <a:off x="2611824" y="48891"/>
          <a:ext cx="2418170" cy="1160721"/>
        </a:xfrm>
        <a:prstGeom prst="rect">
          <a:avLst/>
        </a:prstGeom>
        <a:noFill/>
        <a:ln w="6350" cap="flat"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38861" tIns="165100" rIns="238861" bIns="165100" numCol="1" spcCol="1270" anchor="ctr" anchorCtr="0">
          <a:noAutofit/>
        </a:bodyPr>
        <a:lstStyle/>
        <a:p>
          <a:pPr marL="0" lvl="0" indent="0" algn="l" defTabSz="2755900">
            <a:lnSpc>
              <a:spcPct val="90000"/>
            </a:lnSpc>
            <a:spcBef>
              <a:spcPct val="0"/>
            </a:spcBef>
            <a:spcAft>
              <a:spcPct val="35000"/>
            </a:spcAft>
            <a:buNone/>
          </a:pPr>
          <a:r>
            <a:rPr lang="en-US" sz="6200" kern="1200"/>
            <a:t>02</a:t>
          </a:r>
        </a:p>
      </dsp:txBody>
      <dsp:txXfrm>
        <a:off x="2611824" y="48891"/>
        <a:ext cx="2418170" cy="1160721"/>
      </dsp:txXfrm>
    </dsp:sp>
    <dsp:sp modelId="{BB8175B0-C767-4041-A693-BA70B106B11E}">
      <dsp:nvSpPr>
        <dsp:cNvPr id="0" name=""/>
        <dsp:cNvSpPr/>
      </dsp:nvSpPr>
      <dsp:spPr>
        <a:xfrm>
          <a:off x="5223447" y="48891"/>
          <a:ext cx="2418170" cy="2901804"/>
        </a:xfrm>
        <a:prstGeom prst="rect">
          <a:avLst/>
        </a:prstGeom>
        <a:gradFill rotWithShape="0">
          <a:gsLst>
            <a:gs pos="0">
              <a:schemeClr val="accent4">
                <a:hueOff val="0"/>
                <a:satOff val="0"/>
                <a:lumOff val="0"/>
                <a:alphaOff val="0"/>
                <a:tint val="97000"/>
                <a:satMod val="100000"/>
                <a:lumMod val="102000"/>
              </a:schemeClr>
            </a:gs>
            <a:gs pos="50000">
              <a:schemeClr val="accent4">
                <a:hueOff val="0"/>
                <a:satOff val="0"/>
                <a:lumOff val="0"/>
                <a:alphaOff val="0"/>
                <a:shade val="100000"/>
                <a:satMod val="103000"/>
                <a:lumMod val="100000"/>
              </a:schemeClr>
            </a:gs>
            <a:gs pos="100000">
              <a:schemeClr val="accent4">
                <a:hueOff val="0"/>
                <a:satOff val="0"/>
                <a:lumOff val="0"/>
                <a:alphaOff val="0"/>
                <a:shade val="93000"/>
                <a:satMod val="110000"/>
                <a:lumMod val="99000"/>
              </a:schemeClr>
            </a:gs>
          </a:gsLst>
          <a:lin ang="5400000" scaled="0"/>
        </a:gradFill>
        <a:ln w="6350"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38861" tIns="0" rIns="238861" bIns="330200" numCol="1" spcCol="1270" anchor="t" anchorCtr="0">
          <a:noAutofit/>
        </a:bodyPr>
        <a:lstStyle/>
        <a:p>
          <a:pPr marL="0" lvl="0" indent="0" algn="l" defTabSz="755650">
            <a:lnSpc>
              <a:spcPct val="90000"/>
            </a:lnSpc>
            <a:spcBef>
              <a:spcPct val="0"/>
            </a:spcBef>
            <a:spcAft>
              <a:spcPct val="35000"/>
            </a:spcAft>
            <a:buNone/>
          </a:pPr>
          <a:r>
            <a:rPr lang="en-CA" sz="1700" kern="1200" dirty="0"/>
            <a:t>Use the started() and stopped() method of class World to make sure music plays at the correct time</a:t>
          </a:r>
          <a:endParaRPr lang="en-US" sz="1700" kern="1200" dirty="0"/>
        </a:p>
      </dsp:txBody>
      <dsp:txXfrm>
        <a:off x="5223447" y="1209613"/>
        <a:ext cx="2418170" cy="1741082"/>
      </dsp:txXfrm>
    </dsp:sp>
    <dsp:sp modelId="{CFCEC989-AF3B-4EC0-A4B3-061BEE2C883D}">
      <dsp:nvSpPr>
        <dsp:cNvPr id="0" name=""/>
        <dsp:cNvSpPr/>
      </dsp:nvSpPr>
      <dsp:spPr>
        <a:xfrm>
          <a:off x="5223447" y="48891"/>
          <a:ext cx="2418170" cy="1160721"/>
        </a:xfrm>
        <a:prstGeom prst="rect">
          <a:avLst/>
        </a:prstGeom>
        <a:noFill/>
        <a:ln w="6350" cap="flat"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38861" tIns="165100" rIns="238861" bIns="165100" numCol="1" spcCol="1270" anchor="ctr" anchorCtr="0">
          <a:noAutofit/>
        </a:bodyPr>
        <a:lstStyle/>
        <a:p>
          <a:pPr marL="0" lvl="0" indent="0" algn="l" defTabSz="2755900">
            <a:lnSpc>
              <a:spcPct val="90000"/>
            </a:lnSpc>
            <a:spcBef>
              <a:spcPct val="0"/>
            </a:spcBef>
            <a:spcAft>
              <a:spcPct val="35000"/>
            </a:spcAft>
            <a:buNone/>
          </a:pPr>
          <a:r>
            <a:rPr lang="en-US" sz="6200" kern="1200"/>
            <a:t>03</a:t>
          </a:r>
        </a:p>
      </dsp:txBody>
      <dsp:txXfrm>
        <a:off x="5223447" y="48891"/>
        <a:ext cx="2418170" cy="1160721"/>
      </dsp:txXfrm>
    </dsp:sp>
    <dsp:sp modelId="{03DDECEE-D277-4549-A1FF-1B1C7B2D70ED}">
      <dsp:nvSpPr>
        <dsp:cNvPr id="0" name=""/>
        <dsp:cNvSpPr/>
      </dsp:nvSpPr>
      <dsp:spPr>
        <a:xfrm>
          <a:off x="7835071" y="48891"/>
          <a:ext cx="2418170" cy="2901804"/>
        </a:xfrm>
        <a:prstGeom prst="rect">
          <a:avLst/>
        </a:prstGeom>
        <a:gradFill rotWithShape="0">
          <a:gsLst>
            <a:gs pos="0">
              <a:schemeClr val="accent5">
                <a:hueOff val="0"/>
                <a:satOff val="0"/>
                <a:lumOff val="0"/>
                <a:alphaOff val="0"/>
                <a:tint val="97000"/>
                <a:satMod val="100000"/>
                <a:lumMod val="102000"/>
              </a:schemeClr>
            </a:gs>
            <a:gs pos="50000">
              <a:schemeClr val="accent5">
                <a:hueOff val="0"/>
                <a:satOff val="0"/>
                <a:lumOff val="0"/>
                <a:alphaOff val="0"/>
                <a:shade val="100000"/>
                <a:satMod val="103000"/>
                <a:lumMod val="100000"/>
              </a:schemeClr>
            </a:gs>
            <a:gs pos="100000">
              <a:schemeClr val="accent5">
                <a:hueOff val="0"/>
                <a:satOff val="0"/>
                <a:lumOff val="0"/>
                <a:alphaOff val="0"/>
                <a:shade val="93000"/>
                <a:satMod val="110000"/>
                <a:lumMod val="99000"/>
              </a:schemeClr>
            </a:gs>
          </a:gsLst>
          <a:lin ang="5400000" scaled="0"/>
        </a:gradFill>
        <a:ln w="6350"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38861" tIns="0" rIns="238861" bIns="330200" numCol="1" spcCol="1270" anchor="t" anchorCtr="0">
          <a:noAutofit/>
        </a:bodyPr>
        <a:lstStyle/>
        <a:p>
          <a:pPr marL="0" lvl="0" indent="0" algn="l" defTabSz="755650">
            <a:lnSpc>
              <a:spcPct val="90000"/>
            </a:lnSpc>
            <a:spcBef>
              <a:spcPct val="0"/>
            </a:spcBef>
            <a:spcAft>
              <a:spcPct val="35000"/>
            </a:spcAft>
            <a:buNone/>
          </a:pPr>
          <a:r>
            <a:rPr lang="en-CA" sz="1700" kern="1200"/>
            <a:t>Attribute your music to its creators</a:t>
          </a:r>
          <a:endParaRPr lang="en-US" sz="1700" kern="1200"/>
        </a:p>
      </dsp:txBody>
      <dsp:txXfrm>
        <a:off x="7835071" y="1209613"/>
        <a:ext cx="2418170" cy="1741082"/>
      </dsp:txXfrm>
    </dsp:sp>
    <dsp:sp modelId="{DC2F483C-08F9-4A7C-9A2A-1C31E218B825}">
      <dsp:nvSpPr>
        <dsp:cNvPr id="0" name=""/>
        <dsp:cNvSpPr/>
      </dsp:nvSpPr>
      <dsp:spPr>
        <a:xfrm>
          <a:off x="7835071" y="48891"/>
          <a:ext cx="2418170" cy="1160721"/>
        </a:xfrm>
        <a:prstGeom prst="rect">
          <a:avLst/>
        </a:prstGeom>
        <a:noFill/>
        <a:ln w="6350" cap="flat"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38861" tIns="165100" rIns="238861" bIns="165100" numCol="1" spcCol="1270" anchor="ctr" anchorCtr="0">
          <a:noAutofit/>
        </a:bodyPr>
        <a:lstStyle/>
        <a:p>
          <a:pPr marL="0" lvl="0" indent="0" algn="l" defTabSz="2755900">
            <a:lnSpc>
              <a:spcPct val="90000"/>
            </a:lnSpc>
            <a:spcBef>
              <a:spcPct val="0"/>
            </a:spcBef>
            <a:spcAft>
              <a:spcPct val="35000"/>
            </a:spcAft>
            <a:buNone/>
          </a:pPr>
          <a:r>
            <a:rPr lang="en-US" sz="6200" kern="1200"/>
            <a:t>04</a:t>
          </a:r>
        </a:p>
      </dsp:txBody>
      <dsp:txXfrm>
        <a:off x="7835071" y="48891"/>
        <a:ext cx="2418170" cy="116072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1/6/2022</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1/6/2022</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1/6/2022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E6E2B-4C2E-450D-BC51-604B350B6C1B}"/>
              </a:ext>
            </a:extLst>
          </p:cNvPr>
          <p:cNvSpPr>
            <a:spLocks noGrp="1"/>
          </p:cNvSpPr>
          <p:nvPr>
            <p:ph type="ctrTitle"/>
          </p:nvPr>
        </p:nvSpPr>
        <p:spPr>
          <a:xfrm>
            <a:off x="804672" y="2404872"/>
            <a:ext cx="3044950" cy="1627792"/>
          </a:xfrm>
        </p:spPr>
        <p:txBody>
          <a:bodyPr>
            <a:normAutofit/>
          </a:bodyPr>
          <a:lstStyle/>
          <a:p>
            <a:r>
              <a:rPr lang="en-CA" sz="2800"/>
              <a:t>Adding sound in Greenfoot</a:t>
            </a:r>
          </a:p>
        </p:txBody>
      </p:sp>
      <p:sp>
        <p:nvSpPr>
          <p:cNvPr id="3" name="Subtitle 2">
            <a:extLst>
              <a:ext uri="{FF2B5EF4-FFF2-40B4-BE49-F238E27FC236}">
                <a16:creationId xmlns:a16="http://schemas.microsoft.com/office/drawing/2014/main" id="{C429D5DE-F869-428B-870D-96C2279E97C1}"/>
              </a:ext>
            </a:extLst>
          </p:cNvPr>
          <p:cNvSpPr>
            <a:spLocks noGrp="1"/>
          </p:cNvSpPr>
          <p:nvPr>
            <p:ph type="subTitle" idx="1"/>
          </p:nvPr>
        </p:nvSpPr>
        <p:spPr>
          <a:xfrm>
            <a:off x="1121822" y="4352544"/>
            <a:ext cx="2410650" cy="1239894"/>
          </a:xfrm>
        </p:spPr>
        <p:txBody>
          <a:bodyPr>
            <a:normAutofit/>
          </a:bodyPr>
          <a:lstStyle/>
          <a:p>
            <a:r>
              <a:rPr lang="en-CA" sz="1800"/>
              <a:t>Best Practices for Music and Sound Effects</a:t>
            </a:r>
          </a:p>
        </p:txBody>
      </p:sp>
      <p:sp>
        <p:nvSpPr>
          <p:cNvPr id="10" name="Rectangle 9">
            <a:extLst>
              <a:ext uri="{FF2B5EF4-FFF2-40B4-BE49-F238E27FC236}">
                <a16:creationId xmlns:a16="http://schemas.microsoft.com/office/drawing/2014/main" id="{ED6F0A31-5407-4EFA-9DFA-67E9426829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Volume">
            <a:extLst>
              <a:ext uri="{FF2B5EF4-FFF2-40B4-BE49-F238E27FC236}">
                <a16:creationId xmlns:a16="http://schemas.microsoft.com/office/drawing/2014/main" id="{F3AA0B39-718D-44FB-B6B5-25F079F552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91581" y="640080"/>
            <a:ext cx="5263134" cy="5263134"/>
          </a:xfrm>
          <a:prstGeom prst="rect">
            <a:avLst/>
          </a:prstGeom>
        </p:spPr>
      </p:pic>
    </p:spTree>
    <p:extLst>
      <p:ext uri="{BB962C8B-B14F-4D97-AF65-F5344CB8AC3E}">
        <p14:creationId xmlns:p14="http://schemas.microsoft.com/office/powerpoint/2010/main" val="301555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204CA-BB44-4ED2-B6C9-29B9FFC6E6AE}"/>
              </a:ext>
            </a:extLst>
          </p:cNvPr>
          <p:cNvSpPr>
            <a:spLocks noGrp="1"/>
          </p:cNvSpPr>
          <p:nvPr>
            <p:ph type="title"/>
          </p:nvPr>
        </p:nvSpPr>
        <p:spPr/>
        <p:txBody>
          <a:bodyPr/>
          <a:lstStyle/>
          <a:p>
            <a:r>
              <a:rPr lang="en-CA" dirty="0"/>
              <a:t>music</a:t>
            </a:r>
          </a:p>
        </p:txBody>
      </p:sp>
      <p:sp>
        <p:nvSpPr>
          <p:cNvPr id="3" name="Content Placeholder 2">
            <a:extLst>
              <a:ext uri="{FF2B5EF4-FFF2-40B4-BE49-F238E27FC236}">
                <a16:creationId xmlns:a16="http://schemas.microsoft.com/office/drawing/2014/main" id="{52C02550-55DC-40F4-B336-9CB68E7C9D15}"/>
              </a:ext>
            </a:extLst>
          </p:cNvPr>
          <p:cNvSpPr>
            <a:spLocks noGrp="1"/>
          </p:cNvSpPr>
          <p:nvPr>
            <p:ph idx="1"/>
          </p:nvPr>
        </p:nvSpPr>
        <p:spPr>
          <a:xfrm>
            <a:off x="2231136" y="2638044"/>
            <a:ext cx="7729728" cy="3748356"/>
          </a:xfrm>
        </p:spPr>
        <p:txBody>
          <a:bodyPr>
            <a:normAutofit/>
          </a:bodyPr>
          <a:lstStyle/>
          <a:p>
            <a:r>
              <a:rPr lang="en-CA" dirty="0"/>
              <a:t>When adding Music, it’s important to pre-load the music file</a:t>
            </a:r>
          </a:p>
          <a:p>
            <a:r>
              <a:rPr lang="en-CA" dirty="0"/>
              <a:t>However, you want to ensure that your music does not start playing when the World loads – otherwise you won’t be able to stop it from loading when you aren’t ready for it to play.</a:t>
            </a:r>
          </a:p>
          <a:p>
            <a:r>
              <a:rPr lang="en-CA" dirty="0"/>
              <a:t>Unbeknownst to most Greenfoot programmers, there is a fun and useful method called </a:t>
            </a:r>
            <a:r>
              <a:rPr lang="en-CA" b="1" dirty="0">
                <a:solidFill>
                  <a:srgbClr val="00B050"/>
                </a:solidFill>
                <a:latin typeface="Courier New" panose="02070309020205020404" pitchFamily="49" charset="0"/>
                <a:cs typeface="Courier New" panose="02070309020205020404" pitchFamily="49" charset="0"/>
              </a:rPr>
              <a:t>started() </a:t>
            </a:r>
            <a:r>
              <a:rPr lang="en-CA" dirty="0"/>
              <a:t>that is automatically called when the World starts running (via the user clicking the “Run” button).</a:t>
            </a:r>
          </a:p>
          <a:p>
            <a:r>
              <a:rPr lang="en-CA" dirty="0"/>
              <a:t>For scenarios with </a:t>
            </a:r>
            <a:r>
              <a:rPr lang="en-CA" b="1" dirty="0"/>
              <a:t>multiple worlds</a:t>
            </a:r>
            <a:r>
              <a:rPr lang="en-CA" dirty="0"/>
              <a:t>: Put the </a:t>
            </a:r>
            <a:r>
              <a:rPr lang="en-CA" b="1" dirty="0">
                <a:latin typeface="Courier New" panose="02070309020205020404" pitchFamily="49" charset="0"/>
                <a:cs typeface="Courier New" panose="02070309020205020404" pitchFamily="49" charset="0"/>
              </a:rPr>
              <a:t>play() </a:t>
            </a:r>
            <a:r>
              <a:rPr lang="en-CA" dirty="0"/>
              <a:t>command in the </a:t>
            </a:r>
            <a:r>
              <a:rPr lang="en-CA" b="1" dirty="0">
                <a:latin typeface="Courier New" panose="02070309020205020404" pitchFamily="49" charset="0"/>
                <a:cs typeface="Courier New" panose="02070309020205020404" pitchFamily="49" charset="0"/>
              </a:rPr>
              <a:t>started() </a:t>
            </a:r>
            <a:r>
              <a:rPr lang="en-CA" dirty="0"/>
              <a:t>method for the first World loaded (I.e. </a:t>
            </a:r>
            <a:r>
              <a:rPr lang="en-CA" dirty="0" err="1"/>
              <a:t>WelcomeWorld</a:t>
            </a:r>
            <a:r>
              <a:rPr lang="en-CA" dirty="0"/>
              <a:t>) but put the </a:t>
            </a:r>
            <a:r>
              <a:rPr lang="en-CA" b="1" dirty="0">
                <a:latin typeface="Courier New" panose="02070309020205020404" pitchFamily="49" charset="0"/>
                <a:cs typeface="Courier New" panose="02070309020205020404" pitchFamily="49" charset="0"/>
              </a:rPr>
              <a:t>play() </a:t>
            </a:r>
            <a:r>
              <a:rPr lang="en-CA" dirty="0"/>
              <a:t>command in the </a:t>
            </a:r>
            <a:r>
              <a:rPr lang="en-CA" b="1" dirty="0"/>
              <a:t>constructor</a:t>
            </a:r>
            <a:r>
              <a:rPr lang="en-CA" dirty="0"/>
              <a:t> for each world started by the </a:t>
            </a:r>
            <a:r>
              <a:rPr lang="en-CA" b="1" dirty="0" err="1">
                <a:latin typeface="Courier New" panose="02070309020205020404" pitchFamily="49" charset="0"/>
                <a:cs typeface="Courier New" panose="02070309020205020404" pitchFamily="49" charset="0"/>
              </a:rPr>
              <a:t>setWorld</a:t>
            </a:r>
            <a:r>
              <a:rPr lang="en-CA" b="1" dirty="0">
                <a:latin typeface="Courier New" panose="02070309020205020404" pitchFamily="49" charset="0"/>
                <a:cs typeface="Courier New" panose="02070309020205020404" pitchFamily="49" charset="0"/>
              </a:rPr>
              <a:t>() </a:t>
            </a:r>
            <a:r>
              <a:rPr lang="en-CA" dirty="0"/>
              <a:t>command</a:t>
            </a:r>
          </a:p>
        </p:txBody>
      </p:sp>
    </p:spTree>
    <p:extLst>
      <p:ext uri="{BB962C8B-B14F-4D97-AF65-F5344CB8AC3E}">
        <p14:creationId xmlns:p14="http://schemas.microsoft.com/office/powerpoint/2010/main" val="3343649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C3A694C2-50DA-401D-9E8A-3621EBF0C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918511"/>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371137-983F-49B8-ABED-2FE65C64C7AD}"/>
              </a:ext>
            </a:extLst>
          </p:cNvPr>
          <p:cNvSpPr>
            <a:spLocks noGrp="1"/>
          </p:cNvSpPr>
          <p:nvPr>
            <p:ph type="title"/>
          </p:nvPr>
        </p:nvSpPr>
        <p:spPr>
          <a:xfrm>
            <a:off x="1600200" y="4269282"/>
            <a:ext cx="8991600" cy="1264762"/>
          </a:xfrm>
        </p:spPr>
        <p:txBody>
          <a:bodyPr vert="horz" lIns="274320" tIns="182880" rIns="274320" bIns="182880" rtlCol="0" anchor="ctr" anchorCtr="1">
            <a:normAutofit/>
          </a:bodyPr>
          <a:lstStyle/>
          <a:p>
            <a:r>
              <a:rPr lang="en-US" sz="3200" dirty="0">
                <a:solidFill>
                  <a:srgbClr val="262626"/>
                </a:solidFill>
              </a:rPr>
              <a:t>Playing in the started method</a:t>
            </a:r>
          </a:p>
        </p:txBody>
      </p:sp>
      <p:pic>
        <p:nvPicPr>
          <p:cNvPr id="4" name="Content Placeholder 3">
            <a:extLst>
              <a:ext uri="{FF2B5EF4-FFF2-40B4-BE49-F238E27FC236}">
                <a16:creationId xmlns:a16="http://schemas.microsoft.com/office/drawing/2014/main" id="{AB65E0FD-76E1-48E6-8482-2C53D6956A53}"/>
              </a:ext>
            </a:extLst>
          </p:cNvPr>
          <p:cNvPicPr>
            <a:picLocks noGrp="1" noChangeAspect="1"/>
          </p:cNvPicPr>
          <p:nvPr>
            <p:ph idx="1"/>
          </p:nvPr>
        </p:nvPicPr>
        <p:blipFill>
          <a:blip r:embed="rId2"/>
          <a:stretch>
            <a:fillRect/>
          </a:stretch>
        </p:blipFill>
        <p:spPr>
          <a:xfrm>
            <a:off x="3039234" y="640078"/>
            <a:ext cx="6113532" cy="3301307"/>
          </a:xfrm>
          <a:prstGeom prst="rect">
            <a:avLst/>
          </a:prstGeom>
        </p:spPr>
      </p:pic>
    </p:spTree>
    <p:extLst>
      <p:ext uri="{BB962C8B-B14F-4D97-AF65-F5344CB8AC3E}">
        <p14:creationId xmlns:p14="http://schemas.microsoft.com/office/powerpoint/2010/main" val="2203798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35F96-30E9-4BCF-8A94-970249B492BE}"/>
              </a:ext>
            </a:extLst>
          </p:cNvPr>
          <p:cNvSpPr>
            <a:spLocks noGrp="1"/>
          </p:cNvSpPr>
          <p:nvPr>
            <p:ph type="title"/>
          </p:nvPr>
        </p:nvSpPr>
        <p:spPr>
          <a:xfrm>
            <a:off x="804672" y="964692"/>
            <a:ext cx="3066937" cy="1188720"/>
          </a:xfrm>
        </p:spPr>
        <p:txBody>
          <a:bodyPr vert="horz" lIns="274320" tIns="182880" rIns="274320" bIns="182880" rtlCol="0" anchorCtr="1">
            <a:normAutofit/>
          </a:bodyPr>
          <a:lstStyle/>
          <a:p>
            <a:r>
              <a:rPr lang="en-US"/>
              <a:t>Stopping the music</a:t>
            </a:r>
          </a:p>
        </p:txBody>
      </p:sp>
      <p:sp>
        <p:nvSpPr>
          <p:cNvPr id="13" name="Content Placeholder 12">
            <a:extLst>
              <a:ext uri="{FF2B5EF4-FFF2-40B4-BE49-F238E27FC236}">
                <a16:creationId xmlns:a16="http://schemas.microsoft.com/office/drawing/2014/main" id="{EBF723F2-759B-4074-B811-309DA455F06C}"/>
              </a:ext>
            </a:extLst>
          </p:cNvPr>
          <p:cNvSpPr>
            <a:spLocks noGrp="1"/>
          </p:cNvSpPr>
          <p:nvPr>
            <p:ph idx="1"/>
          </p:nvPr>
        </p:nvSpPr>
        <p:spPr>
          <a:xfrm>
            <a:off x="803244" y="2638044"/>
            <a:ext cx="3063765" cy="3263206"/>
          </a:xfrm>
        </p:spPr>
        <p:txBody>
          <a:bodyPr>
            <a:normAutofit/>
          </a:bodyPr>
          <a:lstStyle/>
          <a:p>
            <a:r>
              <a:rPr lang="en-US" dirty="0"/>
              <a:t>Each music piece that is started in the started() method should be stopped in the stopped() method. </a:t>
            </a:r>
          </a:p>
          <a:p>
            <a:r>
              <a:rPr lang="en-US" dirty="0"/>
              <a:t>This way, when you pause or stop your game, it won’t continue to play unwanted music.</a:t>
            </a:r>
          </a:p>
          <a:p>
            <a:r>
              <a:rPr lang="en-US" dirty="0"/>
              <a:t>Also ensures sounds stop before switching Worlds</a:t>
            </a:r>
          </a:p>
        </p:txBody>
      </p:sp>
      <p:sp>
        <p:nvSpPr>
          <p:cNvPr id="16" name="Rectangle 15">
            <a:extLst>
              <a:ext uri="{FF2B5EF4-FFF2-40B4-BE49-F238E27FC236}">
                <a16:creationId xmlns:a16="http://schemas.microsoft.com/office/drawing/2014/main" id="{B9A6A8C2-8B3A-4AD3-AFCC-F1D3F1F02D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DF64937-39B5-4AB3-A2EF-EA689BA60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5CEE7C2-6A72-407E-8B5F-ADC3589661C4}"/>
              </a:ext>
            </a:extLst>
          </p:cNvPr>
          <p:cNvPicPr>
            <a:picLocks noChangeAspect="1"/>
          </p:cNvPicPr>
          <p:nvPr/>
        </p:nvPicPr>
        <p:blipFill>
          <a:blip r:embed="rId2"/>
          <a:stretch>
            <a:fillRect/>
          </a:stretch>
        </p:blipFill>
        <p:spPr>
          <a:xfrm>
            <a:off x="4847084" y="1293275"/>
            <a:ext cx="6179628" cy="4279392"/>
          </a:xfrm>
          <a:prstGeom prst="rect">
            <a:avLst/>
          </a:prstGeom>
        </p:spPr>
      </p:pic>
    </p:spTree>
    <p:extLst>
      <p:ext uri="{BB962C8B-B14F-4D97-AF65-F5344CB8AC3E}">
        <p14:creationId xmlns:p14="http://schemas.microsoft.com/office/powerpoint/2010/main" val="2183772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8E3A3-8C3C-434E-AA0F-8A208D9640C9}"/>
              </a:ext>
            </a:extLst>
          </p:cNvPr>
          <p:cNvSpPr>
            <a:spLocks noGrp="1"/>
          </p:cNvSpPr>
          <p:nvPr>
            <p:ph type="title"/>
          </p:nvPr>
        </p:nvSpPr>
        <p:spPr/>
        <p:txBody>
          <a:bodyPr/>
          <a:lstStyle/>
          <a:p>
            <a:r>
              <a:rPr lang="en-CA" dirty="0"/>
              <a:t>Setting the volume</a:t>
            </a:r>
          </a:p>
        </p:txBody>
      </p:sp>
      <p:sp>
        <p:nvSpPr>
          <p:cNvPr id="3" name="Content Placeholder 2">
            <a:extLst>
              <a:ext uri="{FF2B5EF4-FFF2-40B4-BE49-F238E27FC236}">
                <a16:creationId xmlns:a16="http://schemas.microsoft.com/office/drawing/2014/main" id="{214E6C38-A56A-4B50-BBD6-5E3A41C762CF}"/>
              </a:ext>
            </a:extLst>
          </p:cNvPr>
          <p:cNvSpPr>
            <a:spLocks noGrp="1"/>
          </p:cNvSpPr>
          <p:nvPr>
            <p:ph idx="1"/>
          </p:nvPr>
        </p:nvSpPr>
        <p:spPr>
          <a:xfrm>
            <a:off x="2231136" y="2638044"/>
            <a:ext cx="8055864" cy="3467481"/>
          </a:xfrm>
        </p:spPr>
        <p:txBody>
          <a:bodyPr>
            <a:normAutofit/>
          </a:bodyPr>
          <a:lstStyle/>
          <a:p>
            <a:r>
              <a:rPr lang="en-CA" sz="2000" dirty="0"/>
              <a:t>Greenfoot allows you to set the volume of each sound independently</a:t>
            </a:r>
          </a:p>
          <a:p>
            <a:r>
              <a:rPr lang="en-CA" sz="2000" dirty="0"/>
              <a:t>This allows you to make sure that all sounds are played at an appropriate sound level, at the same volume, and that sounds can still be heard over the music</a:t>
            </a:r>
          </a:p>
          <a:p>
            <a:r>
              <a:rPr lang="en-CA" sz="2000" dirty="0"/>
              <a:t>You can use the </a:t>
            </a:r>
            <a:r>
              <a:rPr lang="en-CA" sz="2000" b="1" dirty="0">
                <a:latin typeface="Courier New" panose="02070309020205020404" pitchFamily="49" charset="0"/>
                <a:cs typeface="Courier New" panose="02070309020205020404" pitchFamily="49" charset="0"/>
              </a:rPr>
              <a:t>.</a:t>
            </a:r>
            <a:r>
              <a:rPr lang="en-CA" sz="2000" b="1" dirty="0" err="1">
                <a:latin typeface="Courier New" panose="02070309020205020404" pitchFamily="49" charset="0"/>
                <a:cs typeface="Courier New" panose="02070309020205020404" pitchFamily="49" charset="0"/>
              </a:rPr>
              <a:t>setVolume</a:t>
            </a:r>
            <a:r>
              <a:rPr lang="en-CA" sz="2000" b="1" dirty="0">
                <a:latin typeface="Courier New" panose="02070309020205020404" pitchFamily="49" charset="0"/>
                <a:cs typeface="Courier New" panose="02070309020205020404" pitchFamily="49" charset="0"/>
              </a:rPr>
              <a:t>(int)</a:t>
            </a:r>
            <a:r>
              <a:rPr lang="en-CA" sz="2000" dirty="0"/>
              <a:t> method for creative touches, too, such as</a:t>
            </a:r>
          </a:p>
          <a:p>
            <a:pPr lvl="1"/>
            <a:r>
              <a:rPr lang="en-CA" sz="1800" dirty="0"/>
              <a:t>Allowing the user to specify sound effects and music volumes </a:t>
            </a:r>
          </a:p>
          <a:p>
            <a:pPr lvl="1"/>
            <a:r>
              <a:rPr lang="en-CA" sz="1800" dirty="0"/>
              <a:t>Making the music quieter or louder for cutscenes, etc.</a:t>
            </a:r>
          </a:p>
          <a:p>
            <a:pPr lvl="1"/>
            <a:r>
              <a:rPr lang="en-CA" sz="1800" dirty="0"/>
              <a:t>Making something slowly quieter or louder for emphasis</a:t>
            </a:r>
          </a:p>
        </p:txBody>
      </p:sp>
    </p:spTree>
    <p:extLst>
      <p:ext uri="{BB962C8B-B14F-4D97-AF65-F5344CB8AC3E}">
        <p14:creationId xmlns:p14="http://schemas.microsoft.com/office/powerpoint/2010/main" val="225869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0127F-592D-422A-818A-A9C3989A9D5C}"/>
              </a:ext>
            </a:extLst>
          </p:cNvPr>
          <p:cNvSpPr>
            <a:spLocks noGrp="1"/>
          </p:cNvSpPr>
          <p:nvPr>
            <p:ph type="title"/>
          </p:nvPr>
        </p:nvSpPr>
        <p:spPr/>
        <p:txBody>
          <a:bodyPr/>
          <a:lstStyle/>
          <a:p>
            <a:r>
              <a:rPr lang="en-CA" dirty="0"/>
              <a:t>attribution</a:t>
            </a:r>
          </a:p>
        </p:txBody>
      </p:sp>
      <p:sp>
        <p:nvSpPr>
          <p:cNvPr id="3" name="Content Placeholder 2">
            <a:extLst>
              <a:ext uri="{FF2B5EF4-FFF2-40B4-BE49-F238E27FC236}">
                <a16:creationId xmlns:a16="http://schemas.microsoft.com/office/drawing/2014/main" id="{BC95C026-0E64-4918-96FD-E209EF1552FF}"/>
              </a:ext>
            </a:extLst>
          </p:cNvPr>
          <p:cNvSpPr>
            <a:spLocks noGrp="1"/>
          </p:cNvSpPr>
          <p:nvPr>
            <p:ph idx="1"/>
          </p:nvPr>
        </p:nvSpPr>
        <p:spPr/>
        <p:txBody>
          <a:bodyPr/>
          <a:lstStyle/>
          <a:p>
            <a:r>
              <a:rPr lang="en-CA" dirty="0"/>
              <a:t>When using sound files for your project, please keep track of where you acquired each file, as well as the musician/creator if one is listed</a:t>
            </a:r>
          </a:p>
          <a:p>
            <a:r>
              <a:rPr lang="en-CA" dirty="0"/>
              <a:t>You may not use commercial music in commercial projects. You may use commercial music within projects for my course (assuming of course you won’t try to profit off of your creation), but commercial music is often not a great choice for background music in a game as it is distracting</a:t>
            </a:r>
          </a:p>
          <a:p>
            <a:r>
              <a:rPr lang="en-CA" dirty="0"/>
              <a:t>Search for “royalty free game music” and you will find plenty! Just keep track of where you got it from – </a:t>
            </a:r>
            <a:r>
              <a:rPr lang="en-CA" b="1" dirty="0"/>
              <a:t>artists / musicians / creators deserve credit!</a:t>
            </a:r>
          </a:p>
        </p:txBody>
      </p:sp>
    </p:spTree>
    <p:extLst>
      <p:ext uri="{BB962C8B-B14F-4D97-AF65-F5344CB8AC3E}">
        <p14:creationId xmlns:p14="http://schemas.microsoft.com/office/powerpoint/2010/main" val="673445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1331EDD-4611-4E9A-A7AF-F37070362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4900"/>
            <a:ext cx="12192000" cy="19431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186BBAE-A50C-4124-AEFE-5CE7FA0B5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91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4F531E-C945-4A3D-9647-0BF85559B378}"/>
              </a:ext>
            </a:extLst>
          </p:cNvPr>
          <p:cNvSpPr>
            <a:spLocks noGrp="1"/>
          </p:cNvSpPr>
          <p:nvPr>
            <p:ph type="title"/>
          </p:nvPr>
        </p:nvSpPr>
        <p:spPr>
          <a:xfrm>
            <a:off x="2231136" y="4325791"/>
            <a:ext cx="7729728" cy="1188720"/>
          </a:xfrm>
          <a:solidFill>
            <a:srgbClr val="FFFFFF"/>
          </a:solidFill>
          <a:ln>
            <a:solidFill>
              <a:srgbClr val="404040"/>
            </a:solidFill>
          </a:ln>
        </p:spPr>
        <p:txBody>
          <a:bodyPr>
            <a:normAutofit/>
          </a:bodyPr>
          <a:lstStyle/>
          <a:p>
            <a:r>
              <a:rPr lang="en-CA">
                <a:solidFill>
                  <a:srgbClr val="262626"/>
                </a:solidFill>
              </a:rPr>
              <a:t>General best practices</a:t>
            </a:r>
          </a:p>
        </p:txBody>
      </p:sp>
      <p:graphicFrame>
        <p:nvGraphicFramePr>
          <p:cNvPr id="5" name="Content Placeholder 2">
            <a:extLst>
              <a:ext uri="{FF2B5EF4-FFF2-40B4-BE49-F238E27FC236}">
                <a16:creationId xmlns:a16="http://schemas.microsoft.com/office/drawing/2014/main" id="{510AFE71-CB3C-4E13-A817-5441F525C241}"/>
              </a:ext>
            </a:extLst>
          </p:cNvPr>
          <p:cNvGraphicFramePr>
            <a:graphicFrameLocks noGrp="1"/>
          </p:cNvGraphicFramePr>
          <p:nvPr>
            <p:ph idx="1"/>
            <p:extLst>
              <p:ext uri="{D42A27DB-BD31-4B8C-83A1-F6EECF244321}">
                <p14:modId xmlns:p14="http://schemas.microsoft.com/office/powerpoint/2010/main" val="1403990947"/>
              </p:ext>
            </p:extLst>
          </p:nvPr>
        </p:nvGraphicFramePr>
        <p:xfrm>
          <a:off x="965200" y="730204"/>
          <a:ext cx="10253442" cy="29995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183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AFBD-A11B-4C80-91BA-1D6A8977D42B}"/>
              </a:ext>
            </a:extLst>
          </p:cNvPr>
          <p:cNvSpPr>
            <a:spLocks noGrp="1"/>
          </p:cNvSpPr>
          <p:nvPr>
            <p:ph type="title"/>
          </p:nvPr>
        </p:nvSpPr>
        <p:spPr>
          <a:xfrm>
            <a:off x="804672" y="964692"/>
            <a:ext cx="3244831" cy="1188720"/>
          </a:xfrm>
        </p:spPr>
        <p:txBody>
          <a:bodyPr>
            <a:normAutofit/>
          </a:bodyPr>
          <a:lstStyle/>
          <a:p>
            <a:r>
              <a:rPr lang="en-CA" sz="2000" dirty="0"/>
              <a:t>Adding sound</a:t>
            </a:r>
          </a:p>
        </p:txBody>
      </p:sp>
      <p:sp>
        <p:nvSpPr>
          <p:cNvPr id="3" name="Content Placeholder 2">
            <a:extLst>
              <a:ext uri="{FF2B5EF4-FFF2-40B4-BE49-F238E27FC236}">
                <a16:creationId xmlns:a16="http://schemas.microsoft.com/office/drawing/2014/main" id="{0873B183-D5F1-45C0-BDC4-64690590EFD3}"/>
              </a:ext>
            </a:extLst>
          </p:cNvPr>
          <p:cNvSpPr>
            <a:spLocks noGrp="1"/>
          </p:cNvSpPr>
          <p:nvPr>
            <p:ph idx="1"/>
          </p:nvPr>
        </p:nvSpPr>
        <p:spPr>
          <a:xfrm>
            <a:off x="718897" y="2266627"/>
            <a:ext cx="3330606" cy="3634623"/>
          </a:xfrm>
        </p:spPr>
        <p:txBody>
          <a:bodyPr>
            <a:normAutofit lnSpcReduction="10000"/>
          </a:bodyPr>
          <a:lstStyle/>
          <a:p>
            <a:r>
              <a:rPr lang="en-CA" sz="2000" dirty="0"/>
              <a:t>Greenfoot makes it easy to add sound</a:t>
            </a:r>
          </a:p>
          <a:p>
            <a:r>
              <a:rPr lang="en-CA" sz="2000" dirty="0"/>
              <a:t>Before this code can work, a file called “shot.wav” must be saved </a:t>
            </a:r>
            <a:r>
              <a:rPr lang="en-CA" sz="2000" b="1" dirty="0"/>
              <a:t>in the sounds folder</a:t>
            </a:r>
            <a:r>
              <a:rPr lang="en-CA" sz="2000" dirty="0"/>
              <a:t> within your project</a:t>
            </a:r>
          </a:p>
          <a:p>
            <a:r>
              <a:rPr lang="en-CA" sz="2000" dirty="0"/>
              <a:t>The basic process is simple, but there are many best-practices that will result in a better audio experience for your users</a:t>
            </a:r>
          </a:p>
        </p:txBody>
      </p:sp>
      <p:sp>
        <p:nvSpPr>
          <p:cNvPr id="9" name="Rectangle 8">
            <a:extLst>
              <a:ext uri="{FF2B5EF4-FFF2-40B4-BE49-F238E27FC236}">
                <a16:creationId xmlns:a16="http://schemas.microsoft.com/office/drawing/2014/main" id="{B9A6A8C2-8B3A-4AD3-AFCC-F1D3F1F02D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DF64937-39B5-4AB3-A2EF-EA689BA60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FB499B9-8EC6-483C-82D7-2B8AB620EF61}"/>
              </a:ext>
            </a:extLst>
          </p:cNvPr>
          <p:cNvPicPr>
            <a:picLocks noChangeAspect="1"/>
          </p:cNvPicPr>
          <p:nvPr/>
        </p:nvPicPr>
        <p:blipFill>
          <a:blip r:embed="rId2"/>
          <a:stretch>
            <a:fillRect/>
          </a:stretch>
        </p:blipFill>
        <p:spPr>
          <a:xfrm>
            <a:off x="5112864" y="1293275"/>
            <a:ext cx="5648067" cy="4279392"/>
          </a:xfrm>
          <a:prstGeom prst="rect">
            <a:avLst/>
          </a:prstGeom>
        </p:spPr>
      </p:pic>
    </p:spTree>
    <p:extLst>
      <p:ext uri="{BB962C8B-B14F-4D97-AF65-F5344CB8AC3E}">
        <p14:creationId xmlns:p14="http://schemas.microsoft.com/office/powerpoint/2010/main" val="36358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A816DFB-8B0F-47B3-BC12-7B9F59B4EC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607291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B6DB60-D073-479B-A4F5-ED4E715C4AA9}"/>
              </a:ext>
            </a:extLst>
          </p:cNvPr>
          <p:cNvSpPr>
            <a:spLocks noGrp="1"/>
          </p:cNvSpPr>
          <p:nvPr>
            <p:ph type="title"/>
          </p:nvPr>
        </p:nvSpPr>
        <p:spPr>
          <a:xfrm>
            <a:off x="804672" y="1290025"/>
            <a:ext cx="4475892" cy="1188720"/>
          </a:xfrm>
          <a:solidFill>
            <a:srgbClr val="FFFFFF"/>
          </a:solidFill>
          <a:ln>
            <a:solidFill>
              <a:srgbClr val="404040"/>
            </a:solidFill>
          </a:ln>
        </p:spPr>
        <p:txBody>
          <a:bodyPr>
            <a:normAutofit/>
          </a:bodyPr>
          <a:lstStyle/>
          <a:p>
            <a:r>
              <a:rPr lang="en-CA">
                <a:solidFill>
                  <a:srgbClr val="262626"/>
                </a:solidFill>
              </a:rPr>
              <a:t>Greenfootsound</a:t>
            </a:r>
          </a:p>
        </p:txBody>
      </p:sp>
      <p:sp>
        <p:nvSpPr>
          <p:cNvPr id="3" name="Content Placeholder 2">
            <a:extLst>
              <a:ext uri="{FF2B5EF4-FFF2-40B4-BE49-F238E27FC236}">
                <a16:creationId xmlns:a16="http://schemas.microsoft.com/office/drawing/2014/main" id="{2DEDBA4C-08E3-4F04-9351-632995C75658}"/>
              </a:ext>
            </a:extLst>
          </p:cNvPr>
          <p:cNvSpPr>
            <a:spLocks noGrp="1"/>
          </p:cNvSpPr>
          <p:nvPr>
            <p:ph idx="1"/>
          </p:nvPr>
        </p:nvSpPr>
        <p:spPr>
          <a:xfrm>
            <a:off x="50369" y="2858703"/>
            <a:ext cx="5780867" cy="3042547"/>
          </a:xfrm>
        </p:spPr>
        <p:txBody>
          <a:bodyPr>
            <a:normAutofit/>
          </a:bodyPr>
          <a:lstStyle/>
          <a:p>
            <a:r>
              <a:rPr lang="en-CA" dirty="0">
                <a:solidFill>
                  <a:srgbClr val="FFFFFF"/>
                </a:solidFill>
              </a:rPr>
              <a:t>Greenfoot provides a </a:t>
            </a:r>
            <a:r>
              <a:rPr lang="en-CA" dirty="0" err="1">
                <a:solidFill>
                  <a:srgbClr val="FFFFFF"/>
                </a:solidFill>
              </a:rPr>
              <a:t>GreenfootSound</a:t>
            </a:r>
            <a:r>
              <a:rPr lang="en-CA" dirty="0">
                <a:solidFill>
                  <a:srgbClr val="FFFFFF"/>
                </a:solidFill>
              </a:rPr>
              <a:t> class to help easily manage audio.</a:t>
            </a:r>
          </a:p>
          <a:p>
            <a:r>
              <a:rPr lang="en-CA" dirty="0">
                <a:solidFill>
                  <a:srgbClr val="FFFFFF"/>
                </a:solidFill>
              </a:rPr>
              <a:t>The API gives you an idea of how to use this class – similar to how you use a </a:t>
            </a:r>
            <a:r>
              <a:rPr lang="en-CA" dirty="0" err="1">
                <a:solidFill>
                  <a:srgbClr val="FFFFFF"/>
                </a:solidFill>
              </a:rPr>
              <a:t>GreenfootImage</a:t>
            </a:r>
            <a:endParaRPr lang="en-CA" dirty="0">
              <a:solidFill>
                <a:srgbClr val="FFFFFF"/>
              </a:solidFill>
            </a:endParaRPr>
          </a:p>
        </p:txBody>
      </p:sp>
      <p:sp>
        <p:nvSpPr>
          <p:cNvPr id="11" name="Rectangle 10">
            <a:extLst>
              <a:ext uri="{FF2B5EF4-FFF2-40B4-BE49-F238E27FC236}">
                <a16:creationId xmlns:a16="http://schemas.microsoft.com/office/drawing/2014/main" id="{E87D435C-84AC-4E27-9CD3-0AAAF73EB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3032" y="640080"/>
            <a:ext cx="481888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EFA4C881-BF60-416C-A273-70541298EE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7586" y="806357"/>
            <a:ext cx="4511266"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E95FC2C-11BC-49A4-A793-52D640D405A0}"/>
              </a:ext>
            </a:extLst>
          </p:cNvPr>
          <p:cNvPicPr>
            <a:picLocks noChangeAspect="1"/>
          </p:cNvPicPr>
          <p:nvPr/>
        </p:nvPicPr>
        <p:blipFill>
          <a:blip r:embed="rId2"/>
          <a:stretch>
            <a:fillRect/>
          </a:stretch>
        </p:blipFill>
        <p:spPr>
          <a:xfrm>
            <a:off x="6871151" y="844713"/>
            <a:ext cx="4511266" cy="4890260"/>
          </a:xfrm>
          <a:prstGeom prst="rect">
            <a:avLst/>
          </a:prstGeom>
        </p:spPr>
      </p:pic>
    </p:spTree>
    <p:extLst>
      <p:ext uri="{BB962C8B-B14F-4D97-AF65-F5344CB8AC3E}">
        <p14:creationId xmlns:p14="http://schemas.microsoft.com/office/powerpoint/2010/main" val="55456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6AFEA-303F-4AB1-8CFD-4B2E7CF6A097}"/>
              </a:ext>
            </a:extLst>
          </p:cNvPr>
          <p:cNvSpPr>
            <a:spLocks noGrp="1"/>
          </p:cNvSpPr>
          <p:nvPr>
            <p:ph type="title"/>
          </p:nvPr>
        </p:nvSpPr>
        <p:spPr/>
        <p:txBody>
          <a:bodyPr/>
          <a:lstStyle/>
          <a:p>
            <a:r>
              <a:rPr lang="en-CA" dirty="0"/>
              <a:t>Choose .wav files for sound effects</a:t>
            </a:r>
          </a:p>
        </p:txBody>
      </p:sp>
      <p:sp>
        <p:nvSpPr>
          <p:cNvPr id="3" name="Content Placeholder 2">
            <a:extLst>
              <a:ext uri="{FF2B5EF4-FFF2-40B4-BE49-F238E27FC236}">
                <a16:creationId xmlns:a16="http://schemas.microsoft.com/office/drawing/2014/main" id="{57FCA490-4E8F-405A-B1B3-1AA75D685468}"/>
              </a:ext>
            </a:extLst>
          </p:cNvPr>
          <p:cNvSpPr>
            <a:spLocks noGrp="1"/>
          </p:cNvSpPr>
          <p:nvPr>
            <p:ph idx="1"/>
          </p:nvPr>
        </p:nvSpPr>
        <p:spPr/>
        <p:txBody>
          <a:bodyPr/>
          <a:lstStyle/>
          <a:p>
            <a:r>
              <a:rPr lang="en-CA" dirty="0"/>
              <a:t>MP3 files, which most students are more familiar with, are intended for music with the primary goal creating small, manageable files. </a:t>
            </a:r>
          </a:p>
          <a:p>
            <a:r>
              <a:rPr lang="en-CA" dirty="0"/>
              <a:t>However, MP3s sacrifice quality, as well as requiring a computer to decompress them in order to play them (this happens automatically with any MP3 player, even if you never thought about it before).</a:t>
            </a:r>
          </a:p>
          <a:p>
            <a:r>
              <a:rPr lang="en-CA" b="1" dirty="0"/>
              <a:t>WAV files are uncompressed</a:t>
            </a:r>
            <a:r>
              <a:rPr lang="en-CA" dirty="0"/>
              <a:t>. This means they take up significantly more space. But it also means that they are easy to process, and high quality. In general, they are a better choice for </a:t>
            </a:r>
            <a:r>
              <a:rPr lang="en-CA" b="1" dirty="0"/>
              <a:t>sound effects</a:t>
            </a:r>
          </a:p>
        </p:txBody>
      </p:sp>
    </p:spTree>
    <p:extLst>
      <p:ext uri="{BB962C8B-B14F-4D97-AF65-F5344CB8AC3E}">
        <p14:creationId xmlns:p14="http://schemas.microsoft.com/office/powerpoint/2010/main" val="141847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4B53BE1-D2E2-4E46-987E-211A9D5002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A5009F-187A-4E22-9BC3-84C3F6939094}"/>
              </a:ext>
            </a:extLst>
          </p:cNvPr>
          <p:cNvSpPr>
            <a:spLocks noGrp="1"/>
          </p:cNvSpPr>
          <p:nvPr>
            <p:ph type="title"/>
          </p:nvPr>
        </p:nvSpPr>
        <p:spPr>
          <a:xfrm>
            <a:off x="640080" y="2530227"/>
            <a:ext cx="3401568" cy="1495794"/>
          </a:xfrm>
          <a:noFill/>
          <a:ln>
            <a:solidFill>
              <a:srgbClr val="FFFFFF"/>
            </a:solidFill>
          </a:ln>
        </p:spPr>
        <p:txBody>
          <a:bodyPr>
            <a:normAutofit/>
          </a:bodyPr>
          <a:lstStyle/>
          <a:p>
            <a:r>
              <a:rPr lang="en-CA" sz="2600" dirty="0">
                <a:solidFill>
                  <a:srgbClr val="FFFFFF"/>
                </a:solidFill>
              </a:rPr>
              <a:t>Choose .MP3 for </a:t>
            </a:r>
            <a:r>
              <a:rPr lang="en-CA" sz="2600" b="1" dirty="0">
                <a:solidFill>
                  <a:schemeClr val="accent5">
                    <a:lumMod val="60000"/>
                    <a:lumOff val="40000"/>
                  </a:schemeClr>
                </a:solidFill>
              </a:rPr>
              <a:t>music</a:t>
            </a:r>
            <a:r>
              <a:rPr lang="en-CA" sz="2600" dirty="0">
                <a:solidFill>
                  <a:srgbClr val="FFFFFF"/>
                </a:solidFill>
              </a:rPr>
              <a:t>, Usually</a:t>
            </a:r>
          </a:p>
        </p:txBody>
      </p:sp>
      <p:sp useBgFill="1">
        <p:nvSpPr>
          <p:cNvPr id="11" name="Rectangle 10">
            <a:extLst>
              <a:ext uri="{FF2B5EF4-FFF2-40B4-BE49-F238E27FC236}">
                <a16:creationId xmlns:a16="http://schemas.microsoft.com/office/drawing/2014/main" id="{FFB9713E-9F53-4A50-BDAA-CEB2A263B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C673744-831E-403A-AAE8-BBE0DCC96154}"/>
              </a:ext>
            </a:extLst>
          </p:cNvPr>
          <p:cNvGraphicFramePr>
            <a:graphicFrameLocks noGrp="1"/>
          </p:cNvGraphicFramePr>
          <p:nvPr>
            <p:ph idx="1"/>
            <p:extLst>
              <p:ext uri="{D42A27DB-BD31-4B8C-83A1-F6EECF244321}">
                <p14:modId xmlns:p14="http://schemas.microsoft.com/office/powerpoint/2010/main" val="2464724657"/>
              </p:ext>
            </p:extLst>
          </p:nvPr>
        </p:nvGraphicFramePr>
        <p:xfrm>
          <a:off x="5397500" y="639763"/>
          <a:ext cx="6151563" cy="527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320716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BA542-A843-4058-BEBF-5EBC8BAD1537}"/>
              </a:ext>
            </a:extLst>
          </p:cNvPr>
          <p:cNvSpPr>
            <a:spLocks noGrp="1"/>
          </p:cNvSpPr>
          <p:nvPr>
            <p:ph type="title"/>
          </p:nvPr>
        </p:nvSpPr>
        <p:spPr/>
        <p:txBody>
          <a:bodyPr/>
          <a:lstStyle/>
          <a:p>
            <a:r>
              <a:rPr lang="en-CA" dirty="0"/>
              <a:t>Warning!</a:t>
            </a:r>
          </a:p>
        </p:txBody>
      </p:sp>
      <p:sp>
        <p:nvSpPr>
          <p:cNvPr id="3" name="Content Placeholder 2">
            <a:extLst>
              <a:ext uri="{FF2B5EF4-FFF2-40B4-BE49-F238E27FC236}">
                <a16:creationId xmlns:a16="http://schemas.microsoft.com/office/drawing/2014/main" id="{CE9E5036-D613-4B2F-B6E1-E17C8A493C15}"/>
              </a:ext>
            </a:extLst>
          </p:cNvPr>
          <p:cNvSpPr>
            <a:spLocks noGrp="1"/>
          </p:cNvSpPr>
          <p:nvPr>
            <p:ph idx="1"/>
          </p:nvPr>
        </p:nvSpPr>
        <p:spPr>
          <a:xfrm>
            <a:off x="2231136" y="2638044"/>
            <a:ext cx="7729728" cy="3562731"/>
          </a:xfrm>
        </p:spPr>
        <p:txBody>
          <a:bodyPr/>
          <a:lstStyle/>
          <a:p>
            <a:r>
              <a:rPr lang="en-CA" dirty="0"/>
              <a:t>The sound processor that Greenfoot uses does not like all MP3s equally</a:t>
            </a:r>
          </a:p>
          <a:p>
            <a:r>
              <a:rPr lang="en-CA" dirty="0"/>
              <a:t>If you have found a sound file that you like, but you keep getting an error when opening it (and you’re sure you’ve got the file name correct, and the file is saved in the “Sounds” folder) but it </a:t>
            </a:r>
            <a:r>
              <a:rPr lang="en-CA" b="1" dirty="0"/>
              <a:t>just wont work!</a:t>
            </a:r>
            <a:r>
              <a:rPr lang="en-CA" dirty="0"/>
              <a:t> If this happens, you have two options:</a:t>
            </a:r>
            <a:endParaRPr lang="en-CA" b="1" dirty="0"/>
          </a:p>
          <a:p>
            <a:pPr marL="571500" lvl="1" indent="-342900">
              <a:buFont typeface="+mj-lt"/>
              <a:buAutoNum type="arabicPeriod"/>
            </a:pPr>
            <a:r>
              <a:rPr lang="en-CA" dirty="0"/>
              <a:t>You may simply find another sound file</a:t>
            </a:r>
          </a:p>
          <a:p>
            <a:pPr marL="571500" lvl="1" indent="-342900">
              <a:buFont typeface="+mj-lt"/>
              <a:buAutoNum type="arabicPeriod"/>
            </a:pPr>
            <a:r>
              <a:rPr lang="en-CA" dirty="0"/>
              <a:t>You may open up the file in Audacity or another audio editor,  and do a “Save As” to re-encode the music. This also lets you change things like the file type (I.e. open an MP3, save it as a WAV) or change the compression ratio on MP3s (quality vs file size)</a:t>
            </a:r>
          </a:p>
        </p:txBody>
      </p:sp>
    </p:spTree>
    <p:extLst>
      <p:ext uri="{BB962C8B-B14F-4D97-AF65-F5344CB8AC3E}">
        <p14:creationId xmlns:p14="http://schemas.microsoft.com/office/powerpoint/2010/main" val="437544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2FE51-243C-4967-BBA9-6373F4883523}"/>
              </a:ext>
            </a:extLst>
          </p:cNvPr>
          <p:cNvSpPr>
            <a:spLocks noGrp="1"/>
          </p:cNvSpPr>
          <p:nvPr>
            <p:ph type="title"/>
          </p:nvPr>
        </p:nvSpPr>
        <p:spPr>
          <a:xfrm>
            <a:off x="804672" y="964692"/>
            <a:ext cx="3066937" cy="1188720"/>
          </a:xfrm>
        </p:spPr>
        <p:txBody>
          <a:bodyPr>
            <a:normAutofit/>
          </a:bodyPr>
          <a:lstStyle/>
          <a:p>
            <a:r>
              <a:rPr lang="en-CA" dirty="0"/>
              <a:t>Audacity</a:t>
            </a:r>
          </a:p>
        </p:txBody>
      </p:sp>
      <p:sp>
        <p:nvSpPr>
          <p:cNvPr id="3" name="Content Placeholder 2">
            <a:extLst>
              <a:ext uri="{FF2B5EF4-FFF2-40B4-BE49-F238E27FC236}">
                <a16:creationId xmlns:a16="http://schemas.microsoft.com/office/drawing/2014/main" id="{89994688-A016-4E8A-B738-51302FDCDBD4}"/>
              </a:ext>
            </a:extLst>
          </p:cNvPr>
          <p:cNvSpPr>
            <a:spLocks noGrp="1"/>
          </p:cNvSpPr>
          <p:nvPr>
            <p:ph idx="1"/>
          </p:nvPr>
        </p:nvSpPr>
        <p:spPr>
          <a:xfrm>
            <a:off x="803244" y="2638044"/>
            <a:ext cx="3063765" cy="3263206"/>
          </a:xfrm>
        </p:spPr>
        <p:txBody>
          <a:bodyPr>
            <a:normAutofit/>
          </a:bodyPr>
          <a:lstStyle/>
          <a:p>
            <a:r>
              <a:rPr lang="en-CA" dirty="0"/>
              <a:t>Audacity is FREE!</a:t>
            </a:r>
          </a:p>
          <a:p>
            <a:r>
              <a:rPr lang="en-CA" dirty="0"/>
              <a:t>Audacity is easy to use to make simple tweaks to your sound</a:t>
            </a:r>
          </a:p>
          <a:p>
            <a:r>
              <a:rPr lang="en-CA" dirty="0"/>
              <a:t>Audacity includes dozens of free “effects” that can be applied to a sound file</a:t>
            </a:r>
          </a:p>
          <a:p>
            <a:r>
              <a:rPr lang="en-CA" dirty="0"/>
              <a:t>Audacity is a powerful music recording tool for musicians on a budget</a:t>
            </a:r>
          </a:p>
        </p:txBody>
      </p:sp>
      <p:sp>
        <p:nvSpPr>
          <p:cNvPr id="9" name="Rectangle 8">
            <a:extLst>
              <a:ext uri="{FF2B5EF4-FFF2-40B4-BE49-F238E27FC236}">
                <a16:creationId xmlns:a16="http://schemas.microsoft.com/office/drawing/2014/main" id="{B9A6A8C2-8B3A-4AD3-AFCC-F1D3F1F02D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94182" y="964692"/>
            <a:ext cx="6885432"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DF64937-39B5-4AB3-A2EF-EA689BA60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7802" y="1128683"/>
            <a:ext cx="6558192"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0267825-B158-478A-8934-EA5AD6171504}"/>
              </a:ext>
            </a:extLst>
          </p:cNvPr>
          <p:cNvPicPr>
            <a:picLocks noChangeAspect="1"/>
          </p:cNvPicPr>
          <p:nvPr/>
        </p:nvPicPr>
        <p:blipFill>
          <a:blip r:embed="rId2"/>
          <a:stretch>
            <a:fillRect/>
          </a:stretch>
        </p:blipFill>
        <p:spPr>
          <a:xfrm>
            <a:off x="5149020" y="1293275"/>
            <a:ext cx="5575755" cy="4279392"/>
          </a:xfrm>
          <a:prstGeom prst="rect">
            <a:avLst/>
          </a:prstGeom>
        </p:spPr>
      </p:pic>
    </p:spTree>
    <p:extLst>
      <p:ext uri="{BB962C8B-B14F-4D97-AF65-F5344CB8AC3E}">
        <p14:creationId xmlns:p14="http://schemas.microsoft.com/office/powerpoint/2010/main" val="2583443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EE2B2-6DD9-40DD-8909-6456368D29CC}"/>
              </a:ext>
            </a:extLst>
          </p:cNvPr>
          <p:cNvSpPr>
            <a:spLocks noGrp="1"/>
          </p:cNvSpPr>
          <p:nvPr>
            <p:ph type="title"/>
          </p:nvPr>
        </p:nvSpPr>
        <p:spPr/>
        <p:txBody>
          <a:bodyPr/>
          <a:lstStyle/>
          <a:p>
            <a:r>
              <a:rPr lang="en-CA" dirty="0"/>
              <a:t>Not so … fast</a:t>
            </a:r>
          </a:p>
        </p:txBody>
      </p:sp>
      <p:sp>
        <p:nvSpPr>
          <p:cNvPr id="3" name="Content Placeholder 2">
            <a:extLst>
              <a:ext uri="{FF2B5EF4-FFF2-40B4-BE49-F238E27FC236}">
                <a16:creationId xmlns:a16="http://schemas.microsoft.com/office/drawing/2014/main" id="{FF9611F5-11F5-4883-92C1-461F7D230866}"/>
              </a:ext>
            </a:extLst>
          </p:cNvPr>
          <p:cNvSpPr>
            <a:spLocks noGrp="1"/>
          </p:cNvSpPr>
          <p:nvPr>
            <p:ph idx="1"/>
          </p:nvPr>
        </p:nvSpPr>
        <p:spPr/>
        <p:txBody>
          <a:bodyPr/>
          <a:lstStyle/>
          <a:p>
            <a:r>
              <a:rPr lang="en-CA" dirty="0"/>
              <a:t>The simple method on the previous slide has an issue</a:t>
            </a:r>
          </a:p>
          <a:p>
            <a:r>
              <a:rPr lang="en-CA" dirty="0"/>
              <a:t>If you try to play sounds quickly in succession, the sound won’t start playing again until the original “play” is finished. </a:t>
            </a:r>
            <a:r>
              <a:rPr lang="en-CA" i="1" dirty="0"/>
              <a:t>(Instead of pop-pop-pop,  you get pop…wait…pop… wait…pop. Or just nothing.)</a:t>
            </a:r>
          </a:p>
          <a:p>
            <a:r>
              <a:rPr lang="en-CA" dirty="0"/>
              <a:t>This is a weakness in the sound engine – a sound object cannot be played simultaneously with itself, meaning you can’t start it again while letting the previous sound “ring out”</a:t>
            </a:r>
          </a:p>
          <a:p>
            <a:r>
              <a:rPr lang="en-CA" dirty="0"/>
              <a:t>See the next slide for a creative workaround by Mr. Cohen</a:t>
            </a:r>
          </a:p>
        </p:txBody>
      </p:sp>
    </p:spTree>
    <p:extLst>
      <p:ext uri="{BB962C8B-B14F-4D97-AF65-F5344CB8AC3E}">
        <p14:creationId xmlns:p14="http://schemas.microsoft.com/office/powerpoint/2010/main" val="2290552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72677-E3C2-4F89-AF5E-E4A480A668DD}"/>
              </a:ext>
            </a:extLst>
          </p:cNvPr>
          <p:cNvSpPr>
            <a:spLocks noGrp="1"/>
          </p:cNvSpPr>
          <p:nvPr>
            <p:ph type="title"/>
          </p:nvPr>
        </p:nvSpPr>
        <p:spPr>
          <a:xfrm>
            <a:off x="804670" y="978776"/>
            <a:ext cx="3044953" cy="1174991"/>
          </a:xfrm>
        </p:spPr>
        <p:txBody>
          <a:bodyPr>
            <a:normAutofit/>
          </a:bodyPr>
          <a:lstStyle/>
          <a:p>
            <a:r>
              <a:rPr lang="en-CA" sz="2000" dirty="0"/>
              <a:t>Using array</a:t>
            </a:r>
          </a:p>
        </p:txBody>
      </p:sp>
      <p:sp>
        <p:nvSpPr>
          <p:cNvPr id="3" name="Content Placeholder 2">
            <a:extLst>
              <a:ext uri="{FF2B5EF4-FFF2-40B4-BE49-F238E27FC236}">
                <a16:creationId xmlns:a16="http://schemas.microsoft.com/office/drawing/2014/main" id="{C48D432E-B13C-4EA2-9CEE-30B4B9135113}"/>
              </a:ext>
            </a:extLst>
          </p:cNvPr>
          <p:cNvSpPr>
            <a:spLocks noGrp="1"/>
          </p:cNvSpPr>
          <p:nvPr>
            <p:ph idx="1"/>
          </p:nvPr>
        </p:nvSpPr>
        <p:spPr>
          <a:xfrm>
            <a:off x="647700" y="2640691"/>
            <a:ext cx="3790950" cy="3598183"/>
          </a:xfrm>
        </p:spPr>
        <p:txBody>
          <a:bodyPr>
            <a:noAutofit/>
          </a:bodyPr>
          <a:lstStyle/>
          <a:p>
            <a:r>
              <a:rPr lang="en-CA" dirty="0"/>
              <a:t>My “trick” involves using a simple array to store 20 copies of the same sound</a:t>
            </a:r>
          </a:p>
          <a:p>
            <a:r>
              <a:rPr lang="en-CA" dirty="0"/>
              <a:t>These are unique copies, each opened from the sound file separately (during the constructor).</a:t>
            </a:r>
          </a:p>
          <a:p>
            <a:r>
              <a:rPr lang="en-CA" dirty="0"/>
              <a:t>20 is an arbitrary number. You could probably get away with fewer. This should be minimized to make this admittedly inefficient method be as light as possible</a:t>
            </a:r>
          </a:p>
        </p:txBody>
      </p:sp>
      <p:pic>
        <p:nvPicPr>
          <p:cNvPr id="4" name="Picture 3">
            <a:extLst>
              <a:ext uri="{FF2B5EF4-FFF2-40B4-BE49-F238E27FC236}">
                <a16:creationId xmlns:a16="http://schemas.microsoft.com/office/drawing/2014/main" id="{109C7B45-8624-4C72-914B-62279C983D64}"/>
              </a:ext>
            </a:extLst>
          </p:cNvPr>
          <p:cNvPicPr>
            <a:picLocks noChangeAspect="1"/>
          </p:cNvPicPr>
          <p:nvPr/>
        </p:nvPicPr>
        <p:blipFill rotWithShape="1">
          <a:blip r:embed="rId2"/>
          <a:srcRect r="-1" b="3466"/>
          <a:stretch/>
        </p:blipFill>
        <p:spPr>
          <a:xfrm>
            <a:off x="4654296" y="10"/>
            <a:ext cx="7537704" cy="6857990"/>
          </a:xfrm>
          <a:prstGeom prst="rect">
            <a:avLst/>
          </a:prstGeom>
        </p:spPr>
      </p:pic>
      <p:sp>
        <p:nvSpPr>
          <p:cNvPr id="5" name="Rectangle 4">
            <a:extLst>
              <a:ext uri="{FF2B5EF4-FFF2-40B4-BE49-F238E27FC236}">
                <a16:creationId xmlns:a16="http://schemas.microsoft.com/office/drawing/2014/main" id="{4A1CAB40-5379-40B2-B113-46C3B090111F}"/>
              </a:ext>
            </a:extLst>
          </p:cNvPr>
          <p:cNvSpPr/>
          <p:nvPr/>
        </p:nvSpPr>
        <p:spPr>
          <a:xfrm>
            <a:off x="10893600" y="5349600"/>
            <a:ext cx="720000" cy="37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latin typeface="Courier New" panose="02070309020205020404" pitchFamily="49" charset="0"/>
                <a:cs typeface="Courier New" panose="02070309020205020404" pitchFamily="49" charset="0"/>
              </a:rPr>
              <a:t>-1){</a:t>
            </a:r>
            <a:endParaRPr lang="en-CA" sz="16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61482894"/>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otalTime>61</TotalTime>
  <Words>1116</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Courier New</vt:lpstr>
      <vt:lpstr>Gill Sans MT</vt:lpstr>
      <vt:lpstr>Parcel</vt:lpstr>
      <vt:lpstr>Adding sound in Greenfoot</vt:lpstr>
      <vt:lpstr>Adding sound</vt:lpstr>
      <vt:lpstr>Greenfootsound</vt:lpstr>
      <vt:lpstr>Choose .wav files for sound effects</vt:lpstr>
      <vt:lpstr>Choose .MP3 for music, Usually</vt:lpstr>
      <vt:lpstr>Warning!</vt:lpstr>
      <vt:lpstr>Audacity</vt:lpstr>
      <vt:lpstr>Not so … fast</vt:lpstr>
      <vt:lpstr>Using array</vt:lpstr>
      <vt:lpstr>music</vt:lpstr>
      <vt:lpstr>Playing in the started method</vt:lpstr>
      <vt:lpstr>Stopping the music</vt:lpstr>
      <vt:lpstr>Setting the volume</vt:lpstr>
      <vt:lpstr>attribution</vt:lpstr>
      <vt:lpstr>General best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Adding sound in Greenfoot</dc:title>
  <dc:creator>Heather Marshall</dc:creator>
  <cp:lastModifiedBy>Jordan Cohen</cp:lastModifiedBy>
  <cp:revision>8</cp:revision>
  <dcterms:created xsi:type="dcterms:W3CDTF">2020-10-29T17:42:57Z</dcterms:created>
  <dcterms:modified xsi:type="dcterms:W3CDTF">2022-01-06T14:07:21Z</dcterms:modified>
</cp:coreProperties>
</file>