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68"/>
  </p:notesMasterIdLst>
  <p:handoutMasterIdLst>
    <p:handoutMasterId r:id="rId69"/>
  </p:handoutMasterIdLst>
  <p:sldIdLst>
    <p:sldId id="256" r:id="rId2"/>
    <p:sldId id="464" r:id="rId3"/>
    <p:sldId id="467" r:id="rId4"/>
    <p:sldId id="465" r:id="rId5"/>
    <p:sldId id="466" r:id="rId6"/>
    <p:sldId id="484" r:id="rId7"/>
    <p:sldId id="462" r:id="rId8"/>
    <p:sldId id="401" r:id="rId9"/>
    <p:sldId id="402" r:id="rId10"/>
    <p:sldId id="463" r:id="rId11"/>
    <p:sldId id="468" r:id="rId12"/>
    <p:sldId id="521" r:id="rId13"/>
    <p:sldId id="519" r:id="rId14"/>
    <p:sldId id="496" r:id="rId15"/>
    <p:sldId id="497" r:id="rId16"/>
    <p:sldId id="498" r:id="rId17"/>
    <p:sldId id="499" r:id="rId18"/>
    <p:sldId id="500" r:id="rId19"/>
    <p:sldId id="501" r:id="rId20"/>
    <p:sldId id="506" r:id="rId21"/>
    <p:sldId id="485" r:id="rId22"/>
    <p:sldId id="486" r:id="rId23"/>
    <p:sldId id="487" r:id="rId24"/>
    <p:sldId id="488" r:id="rId25"/>
    <p:sldId id="492" r:id="rId26"/>
    <p:sldId id="489" r:id="rId27"/>
    <p:sldId id="490" r:id="rId28"/>
    <p:sldId id="491" r:id="rId29"/>
    <p:sldId id="469" r:id="rId30"/>
    <p:sldId id="472" r:id="rId31"/>
    <p:sldId id="470" r:id="rId32"/>
    <p:sldId id="473" r:id="rId33"/>
    <p:sldId id="474" r:id="rId34"/>
    <p:sldId id="471" r:id="rId35"/>
    <p:sldId id="475" r:id="rId36"/>
    <p:sldId id="476" r:id="rId37"/>
    <p:sldId id="477" r:id="rId38"/>
    <p:sldId id="478" r:id="rId39"/>
    <p:sldId id="479" r:id="rId40"/>
    <p:sldId id="480" r:id="rId41"/>
    <p:sldId id="481" r:id="rId42"/>
    <p:sldId id="483" r:id="rId43"/>
    <p:sldId id="482" r:id="rId44"/>
    <p:sldId id="493" r:id="rId45"/>
    <p:sldId id="494" r:id="rId46"/>
    <p:sldId id="502" r:id="rId47"/>
    <p:sldId id="505" r:id="rId48"/>
    <p:sldId id="504" r:id="rId49"/>
    <p:sldId id="503" r:id="rId50"/>
    <p:sldId id="520" r:id="rId51"/>
    <p:sldId id="446" r:id="rId52"/>
    <p:sldId id="509" r:id="rId53"/>
    <p:sldId id="510" r:id="rId54"/>
    <p:sldId id="511" r:id="rId55"/>
    <p:sldId id="512" r:id="rId56"/>
    <p:sldId id="513" r:id="rId57"/>
    <p:sldId id="514" r:id="rId58"/>
    <p:sldId id="515" r:id="rId59"/>
    <p:sldId id="516" r:id="rId60"/>
    <p:sldId id="517" r:id="rId61"/>
    <p:sldId id="508" r:id="rId62"/>
    <p:sldId id="447" r:id="rId63"/>
    <p:sldId id="448" r:id="rId64"/>
    <p:sldId id="449" r:id="rId65"/>
    <p:sldId id="450" r:id="rId66"/>
    <p:sldId id="522" r:id="rId67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8A2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 autoAdjust="0"/>
    <p:restoredTop sz="92969"/>
  </p:normalViewPr>
  <p:slideViewPr>
    <p:cSldViewPr>
      <p:cViewPr varScale="1">
        <p:scale>
          <a:sx n="58" d="100"/>
          <a:sy n="58" d="100"/>
        </p:scale>
        <p:origin x="12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E2F4-3CFB-46CF-817F-DC08FA2CECE0}" type="datetimeFigureOut">
              <a:rPr lang="es-ES" smtClean="0"/>
              <a:pPr/>
              <a:t>6/9/18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24FFF-6FD3-4022-98AE-F1F3C29F059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091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B5F7C-EF8F-8F41-8F19-499BF1491581}" type="datetimeFigureOut">
              <a:rPr lang="es-ES" smtClean="0"/>
              <a:t>6/9/18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915D5-90BD-AB45-9C60-183501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88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095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525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13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222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08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86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553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088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73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32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94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773238"/>
            <a:ext cx="8785225" cy="2160587"/>
          </a:xfrm>
        </p:spPr>
        <p:txBody>
          <a:bodyPr/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042988" y="4724400"/>
            <a:ext cx="8020050" cy="2071688"/>
          </a:xfrm>
          <a:prstGeom prst="roundRect">
            <a:avLst>
              <a:gd name="adj" fmla="val 19"/>
            </a:avLst>
          </a:prstGeom>
          <a:noFill/>
          <a:ln w="28575" algn="ctr">
            <a:solidFill>
              <a:srgbClr val="C0C0C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5088" y="1412875"/>
            <a:ext cx="8997950" cy="2879725"/>
          </a:xfrm>
          <a:prstGeom prst="roundRect">
            <a:avLst>
              <a:gd name="adj" fmla="val 153"/>
            </a:avLst>
          </a:prstGeom>
          <a:noFill/>
          <a:ln w="28575" algn="ctr">
            <a:solidFill>
              <a:srgbClr val="C0C0C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3238500" cy="1619250"/>
          </a:xfrm>
          <a:prstGeom prst="rect">
            <a:avLst/>
          </a:prstGeom>
          <a:solidFill>
            <a:srgbClr val="FF99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8100392" y="6237288"/>
            <a:ext cx="1043608" cy="620712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8316913" y="6378575"/>
            <a:ext cx="755650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57263">
              <a:spcBef>
                <a:spcPct val="50000"/>
              </a:spcBef>
              <a:buFontTx/>
              <a:buNone/>
            </a:pPr>
            <a:fld id="{90938F7C-9F82-4D58-9B0A-DB2D6147CEB5}" type="slidenum">
              <a:rPr lang="es-ES" sz="1600">
                <a:solidFill>
                  <a:schemeClr val="bg2"/>
                </a:solidFill>
                <a:latin typeface="Arial" charset="0"/>
              </a:rPr>
              <a:pPr algn="r" defTabSz="957263">
                <a:spcBef>
                  <a:spcPct val="50000"/>
                </a:spcBef>
                <a:buFontTx/>
                <a:buNone/>
              </a:pPr>
              <a:t>‹Nº›</a:t>
            </a:fld>
            <a:endParaRPr lang="es-ES" sz="160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9225" name="Picture 9" descr="uni_sec_jpg_100_rgb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675" y="188913"/>
            <a:ext cx="2881313" cy="1109662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1400475" y="5149641"/>
            <a:ext cx="6382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None/>
            </a:pPr>
            <a:r>
              <a:rPr lang="es-ES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Escuela de Ingeniería de Telecomunicación y Electrónica</a:t>
            </a:r>
          </a:p>
          <a:p>
            <a:pPr algn="ctr">
              <a:buNone/>
            </a:pPr>
            <a:r>
              <a:rPr lang="es-ES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Universidad de Las Palmas de Gran Canaria</a:t>
            </a:r>
          </a:p>
          <a:p>
            <a:pPr algn="ctr">
              <a:buNone/>
            </a:pPr>
            <a:r>
              <a:rPr lang="es-ES" sz="2000" b="1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francisco.guerra@ulpgc.es</a:t>
            </a:r>
            <a:endParaRPr lang="es-ES" sz="20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23850" y="1196975"/>
            <a:ext cx="42418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8050" y="1196975"/>
            <a:ext cx="4243388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323850" y="1196975"/>
            <a:ext cx="4241800" cy="496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8050" y="1196975"/>
            <a:ext cx="4243388" cy="496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96975"/>
            <a:ext cx="863758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3" tIns="47892" rIns="95783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5088" y="1125538"/>
            <a:ext cx="8997950" cy="5670550"/>
          </a:xfrm>
          <a:prstGeom prst="roundRect">
            <a:avLst>
              <a:gd name="adj" fmla="val 19"/>
            </a:avLst>
          </a:prstGeom>
          <a:noFill/>
          <a:ln w="28575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65088" y="65088"/>
            <a:ext cx="8997950" cy="915987"/>
          </a:xfrm>
          <a:prstGeom prst="roundRect">
            <a:avLst>
              <a:gd name="adj" fmla="val 153"/>
            </a:avLst>
          </a:prstGeom>
          <a:noFill/>
          <a:ln w="28575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1907704" cy="980728"/>
          </a:xfrm>
          <a:prstGeom prst="rect">
            <a:avLst/>
          </a:prstGeom>
          <a:solidFill>
            <a:srgbClr val="FF99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8460432" y="6309320"/>
            <a:ext cx="683568" cy="548680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8460432" y="6404818"/>
            <a:ext cx="612130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57263">
              <a:spcBef>
                <a:spcPct val="50000"/>
              </a:spcBef>
              <a:buFontTx/>
              <a:buNone/>
            </a:pPr>
            <a:fld id="{95A56496-452B-407A-AF6C-41C3083281E9}" type="slidenum">
              <a:rPr lang="es-ES" sz="1600">
                <a:solidFill>
                  <a:schemeClr val="bg2"/>
                </a:solidFill>
                <a:latin typeface="Arial" charset="0"/>
              </a:rPr>
              <a:pPr algn="r" defTabSz="957263">
                <a:spcBef>
                  <a:spcPct val="50000"/>
                </a:spcBef>
                <a:buFontTx/>
                <a:buNone/>
              </a:pPr>
              <a:t>‹Nº›</a:t>
            </a:fld>
            <a:endParaRPr lang="es-ES" sz="16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96850" y="80963"/>
            <a:ext cx="88392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3" tIns="47892" rIns="95783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cambiar el estilo de título</a:t>
            </a:r>
          </a:p>
        </p:txBody>
      </p:sp>
      <p:pic>
        <p:nvPicPr>
          <p:cNvPr id="8202" name="Picture 10" descr="uni_sec_jpg_100_rgb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463" y="6327601"/>
            <a:ext cx="1258887" cy="485775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03350" y="6453189"/>
            <a:ext cx="70570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ES_tradnl" sz="1100" err="1">
                <a:solidFill>
                  <a:schemeClr val="bg2"/>
                </a:solidFill>
                <a:latin typeface="Trebuchet MS" pitchFamily="34" charset="0"/>
                <a:cs typeface="Times New Roman" pitchFamily="18" charset="0"/>
              </a:rPr>
              <a:t>francisco.guerra@ulpgc.es</a:t>
            </a:r>
            <a:endParaRPr lang="es-ES" sz="1800">
              <a:solidFill>
                <a:schemeClr val="bg2"/>
              </a:solidFill>
              <a:latin typeface="Trebuchet MS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ransition/>
  <p:txStyles>
    <p:titleStyle>
      <a:lvl1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726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96975" indent="-239713" algn="l" defTabSz="957263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―"/>
        <a:defRPr>
          <a:solidFill>
            <a:schemeClr val="tx1"/>
          </a:solidFill>
          <a:latin typeface="+mn-lt"/>
        </a:defRPr>
      </a:lvl3pPr>
      <a:lvl4pPr marL="1676400" indent="-239713" algn="l" defTabSz="957263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4pPr>
      <a:lvl5pPr marL="21558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5pPr>
      <a:lvl6pPr marL="26130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6pPr>
      <a:lvl7pPr marL="30702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7pPr>
      <a:lvl8pPr marL="35274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8pPr>
      <a:lvl9pPr marL="39846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6000" dirty="0"/>
              <a:t>Eclipse </a:t>
            </a:r>
            <a:r>
              <a:rPr lang="es-ES" sz="6000" dirty="0" err="1"/>
              <a:t>Projects</a:t>
            </a:r>
            <a:r>
              <a:rPr lang="es-ES" sz="6000"/>
              <a:t> of </a:t>
            </a:r>
            <a:r>
              <a:rPr lang="es-ES" sz="6000" err="1"/>
              <a:t>Greenfoot</a:t>
            </a:r>
            <a:r>
              <a:rPr lang="es-ES" sz="6000"/>
              <a:t> Book </a:t>
            </a:r>
            <a:r>
              <a:rPr lang="es-ES" sz="6000" err="1"/>
              <a:t>Scenarios</a:t>
            </a:r>
            <a:endParaRPr lang="es-ES" sz="600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C0475CC-0639-DA4C-9336-C082182F6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3" y="1268760"/>
            <a:ext cx="8890833" cy="482453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/>
              <a:t>… and </a:t>
            </a:r>
            <a:r>
              <a:rPr lang="es-ES_tradnl" sz="2800" err="1"/>
              <a:t>third</a:t>
            </a:r>
            <a:r>
              <a:rPr lang="es-ES_tradnl" sz="2800"/>
              <a:t>, </a:t>
            </a:r>
            <a:r>
              <a:rPr lang="es-ES_tradnl" sz="2800" err="1"/>
              <a:t>click</a:t>
            </a:r>
            <a:r>
              <a:rPr lang="es-ES_tradnl" sz="2800"/>
              <a:t> “</a:t>
            </a:r>
            <a:r>
              <a:rPr lang="es-ES_tradnl" sz="2800" err="1"/>
              <a:t>Finish</a:t>
            </a:r>
            <a:r>
              <a:rPr lang="es-ES_tradnl" sz="2800"/>
              <a:t>”</a:t>
            </a:r>
            <a:endParaRPr lang="en-US" sz="28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C61A306-79F9-EB48-9558-44B3C3E49FFA}"/>
              </a:ext>
            </a:extLst>
          </p:cNvPr>
          <p:cNvSpPr/>
          <p:nvPr/>
        </p:nvSpPr>
        <p:spPr bwMode="auto">
          <a:xfrm>
            <a:off x="7668344" y="5445224"/>
            <a:ext cx="1296144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0188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B0DD5A-D838-C648-B0AC-F7831E7A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README </a:t>
            </a:r>
            <a:r>
              <a:rPr lang="es-ES" sz="2800" err="1"/>
              <a:t>helps</a:t>
            </a:r>
            <a:r>
              <a:rPr lang="es-ES" sz="2800"/>
              <a:t> to </a:t>
            </a:r>
            <a:r>
              <a:rPr lang="es-ES" sz="2800" err="1"/>
              <a:t>understand</a:t>
            </a:r>
            <a:r>
              <a:rPr lang="es-ES" sz="2800"/>
              <a:t> and use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scenario</a:t>
            </a:r>
            <a:endParaRPr lang="es-ES" sz="2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0894AD-60AA-E043-B1BE-2F0A54BB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63698"/>
            <a:ext cx="8947150" cy="524562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8E65750-6C33-6645-96E4-937E3B83BD79}"/>
              </a:ext>
            </a:extLst>
          </p:cNvPr>
          <p:cNvSpPr/>
          <p:nvPr/>
        </p:nvSpPr>
        <p:spPr bwMode="auto">
          <a:xfrm>
            <a:off x="395536" y="6093296"/>
            <a:ext cx="1224136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842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B0DD5A-D838-C648-B0AC-F7831E7A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 sz="2800" err="1"/>
              <a:t>All</a:t>
            </a:r>
            <a:r>
              <a:rPr lang="es-ES" sz="2800"/>
              <a:t> </a:t>
            </a:r>
            <a:r>
              <a:rPr lang="es-ES" sz="2800" err="1"/>
              <a:t>scenarios</a:t>
            </a:r>
            <a:r>
              <a:rPr lang="es-ES" sz="2800"/>
              <a:t> of </a:t>
            </a:r>
            <a:r>
              <a:rPr lang="es-ES" sz="2800" err="1"/>
              <a:t>zip</a:t>
            </a:r>
            <a:r>
              <a:rPr lang="es-ES" sz="2800"/>
              <a:t> files </a:t>
            </a:r>
            <a:r>
              <a:rPr lang="es-ES" sz="2800" err="1"/>
              <a:t>includes</a:t>
            </a:r>
            <a:r>
              <a:rPr lang="es-ES" sz="2800"/>
              <a:t> local </a:t>
            </a:r>
            <a:r>
              <a:rPr lang="es-ES" sz="2800" err="1"/>
              <a:t>repository</a:t>
            </a:r>
            <a:endParaRPr lang="es-ES" sz="28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FB0D9D-9A84-5C42-B88D-F4F2199DF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98000"/>
            <a:ext cx="8947150" cy="531132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8E65750-6C33-6645-96E4-937E3B83BD79}"/>
              </a:ext>
            </a:extLst>
          </p:cNvPr>
          <p:cNvSpPr/>
          <p:nvPr/>
        </p:nvSpPr>
        <p:spPr bwMode="auto">
          <a:xfrm>
            <a:off x="2339752" y="6093296"/>
            <a:ext cx="2016224" cy="2876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9590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C7B84-4DBB-634F-B551-873873295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Git</a:t>
            </a:r>
            <a:r>
              <a:rPr lang="es-ES" sz="2800"/>
              <a:t> </a:t>
            </a:r>
            <a:r>
              <a:rPr lang="es-ES" sz="2800" err="1"/>
              <a:t>history</a:t>
            </a:r>
            <a:r>
              <a:rPr lang="es-ES" sz="2800"/>
              <a:t> of </a:t>
            </a:r>
            <a:r>
              <a:rPr lang="es-ES" sz="2800" err="1"/>
              <a:t>stickman</a:t>
            </a:r>
            <a:r>
              <a:rPr lang="es-ES" sz="2800"/>
              <a:t> shows </a:t>
            </a:r>
            <a:r>
              <a:rPr lang="es-ES" sz="2800" err="1"/>
              <a:t>the</a:t>
            </a:r>
            <a:r>
              <a:rPr lang="es-ES" sz="2800"/>
              <a:t> local </a:t>
            </a:r>
            <a:r>
              <a:rPr lang="es-ES" sz="2800" err="1"/>
              <a:t>commit</a:t>
            </a:r>
            <a:r>
              <a:rPr lang="es-ES" sz="2800"/>
              <a:t> </a:t>
            </a:r>
            <a:r>
              <a:rPr lang="es-ES" sz="2800" err="1"/>
              <a:t>Version</a:t>
            </a:r>
            <a:r>
              <a:rPr lang="es-ES" sz="2800"/>
              <a:t> 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24BFAE-22CA-A544-9E21-073807D5C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24744"/>
            <a:ext cx="8637588" cy="5039519"/>
          </a:xfrm>
        </p:spPr>
        <p:txBody>
          <a:bodyPr/>
          <a:lstStyle/>
          <a:p>
            <a:r>
              <a:rPr lang="es-ES" sz="2000" err="1"/>
              <a:t>stickman.zip</a:t>
            </a:r>
            <a:r>
              <a:rPr lang="es-ES" sz="2000"/>
              <a:t> </a:t>
            </a:r>
            <a:r>
              <a:rPr lang="es-ES" sz="2000" err="1"/>
              <a:t>includes</a:t>
            </a:r>
            <a:r>
              <a:rPr lang="es-ES" sz="2000"/>
              <a:t> </a:t>
            </a:r>
            <a:r>
              <a:rPr lang="es-ES" sz="2000" b="1" err="1"/>
              <a:t>git</a:t>
            </a:r>
            <a:r>
              <a:rPr lang="es-ES" sz="2000" b="1"/>
              <a:t> </a:t>
            </a:r>
            <a:r>
              <a:rPr lang="es-ES" sz="2000" b="1" err="1"/>
              <a:t>init</a:t>
            </a:r>
            <a:r>
              <a:rPr lang="es-ES" sz="2000" b="1"/>
              <a:t> </a:t>
            </a:r>
            <a:r>
              <a:rPr lang="es-ES" sz="2000"/>
              <a:t>+ </a:t>
            </a:r>
            <a:r>
              <a:rPr lang="es-ES" sz="2000" b="1" err="1"/>
              <a:t>git</a:t>
            </a:r>
            <a:r>
              <a:rPr lang="es-ES" sz="2000" b="1"/>
              <a:t> </a:t>
            </a:r>
            <a:r>
              <a:rPr lang="es-ES" sz="2000" b="1" err="1"/>
              <a:t>add</a:t>
            </a:r>
            <a:r>
              <a:rPr lang="es-ES" sz="2000" b="1"/>
              <a:t> . </a:t>
            </a:r>
            <a:r>
              <a:rPr lang="es-ES" sz="2000"/>
              <a:t>+ </a:t>
            </a:r>
            <a:r>
              <a:rPr lang="es-ES" sz="2000" b="1" err="1"/>
              <a:t>git</a:t>
            </a:r>
            <a:r>
              <a:rPr lang="es-ES" sz="2000" b="1"/>
              <a:t> </a:t>
            </a:r>
            <a:r>
              <a:rPr lang="es-ES" sz="2000" b="1" err="1"/>
              <a:t>commit</a:t>
            </a:r>
            <a:r>
              <a:rPr lang="es-ES" sz="2000" b="1"/>
              <a:t> –m “</a:t>
            </a:r>
            <a:r>
              <a:rPr lang="es-ES" sz="2000" b="1" err="1"/>
              <a:t>Version</a:t>
            </a:r>
            <a:r>
              <a:rPr lang="es-ES" sz="2000" b="1"/>
              <a:t> 1”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167861-43EC-4740-8B87-0EC70CBB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8800"/>
            <a:ext cx="894715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738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130E5-725E-8C48-B1A7-C8EF3132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Let´s</a:t>
            </a:r>
            <a:r>
              <a:rPr lang="es-ES" sz="2800"/>
              <a:t> </a:t>
            </a:r>
            <a:r>
              <a:rPr lang="es-ES" sz="2800" err="1"/>
              <a:t>create</a:t>
            </a:r>
            <a:r>
              <a:rPr lang="es-ES" sz="2800"/>
              <a:t> a </a:t>
            </a:r>
            <a:r>
              <a:rPr lang="es-ES" sz="2800" err="1"/>
              <a:t>remote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to </a:t>
            </a:r>
            <a:r>
              <a:rPr lang="es-ES" sz="2800" err="1"/>
              <a:t>stickman</a:t>
            </a:r>
            <a:r>
              <a:rPr lang="es-ES" sz="280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EE95F7-6BF7-AD48-8B96-44DEEF734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28546" cy="51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174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7DF04-9B5C-1146-B2D6-D13ECB64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and </a:t>
            </a:r>
            <a:r>
              <a:rPr lang="es-ES" sz="2800" err="1"/>
              <a:t>copy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URL of </a:t>
            </a:r>
            <a:r>
              <a:rPr lang="es-ES" sz="2800" err="1"/>
              <a:t>remote</a:t>
            </a:r>
            <a:r>
              <a:rPr lang="es-ES" sz="2800"/>
              <a:t> </a:t>
            </a:r>
            <a:r>
              <a:rPr lang="es-ES" sz="2800" err="1"/>
              <a:t>stickman</a:t>
            </a:r>
            <a:r>
              <a:rPr lang="es-ES" sz="2800"/>
              <a:t> </a:t>
            </a:r>
            <a:r>
              <a:rPr lang="es-ES" sz="2800" err="1"/>
              <a:t>scenario</a:t>
            </a:r>
            <a:r>
              <a:rPr lang="es-ES" sz="280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D5CE40-470F-DE4C-A4FA-1C497682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8388424" cy="51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796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38EC9-595A-EC41-A4E1-65A1AF01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ask</a:t>
            </a:r>
            <a:r>
              <a:rPr lang="es-ES" sz="2800"/>
              <a:t> Eclipse to </a:t>
            </a:r>
            <a:r>
              <a:rPr lang="es-ES" sz="2800" err="1"/>
              <a:t>push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local </a:t>
            </a:r>
            <a:r>
              <a:rPr lang="es-ES" sz="2800" err="1"/>
              <a:t>scenario</a:t>
            </a:r>
            <a:r>
              <a:rPr lang="es-ES" sz="2800"/>
              <a:t> </a:t>
            </a:r>
            <a:r>
              <a:rPr lang="es-ES" sz="2800" err="1"/>
              <a:t>into</a:t>
            </a:r>
            <a:r>
              <a:rPr lang="es-ES" sz="2800"/>
              <a:t> </a:t>
            </a:r>
            <a:r>
              <a:rPr lang="es-ES" sz="2800" err="1"/>
              <a:t>gitlab</a:t>
            </a:r>
            <a:r>
              <a:rPr lang="es-ES" sz="280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6AB659-FDA8-B241-A8FA-16D07F74E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06" y="1052736"/>
            <a:ext cx="746311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670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6423C-575A-9C4F-9C46-C59BD90C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paste URL of </a:t>
            </a:r>
            <a:r>
              <a:rPr lang="es-ES" sz="2800" err="1"/>
              <a:t>remote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ADB07B-A6C4-1344-9C50-DFCFC19B7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81074"/>
            <a:ext cx="6336704" cy="547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180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C93DC-B874-3941-A302-B0058CE2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0963"/>
            <a:ext cx="8928546" cy="900112"/>
          </a:xfrm>
        </p:spPr>
        <p:txBody>
          <a:bodyPr/>
          <a:lstStyle/>
          <a:p>
            <a:r>
              <a:rPr lang="es-ES" sz="2400" dirty="0"/>
              <a:t>...</a:t>
            </a:r>
            <a:r>
              <a:rPr lang="es-ES" sz="2800" dirty="0"/>
              <a:t> </a:t>
            </a:r>
            <a:r>
              <a:rPr lang="es-ES" sz="2800" dirty="0" err="1"/>
              <a:t>click</a:t>
            </a:r>
            <a:r>
              <a:rPr lang="es-ES" sz="2800" dirty="0"/>
              <a:t>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400" dirty="0"/>
              <a:t>"</a:t>
            </a:r>
            <a:r>
              <a:rPr lang="es-ES" sz="2400" dirty="0" err="1"/>
              <a:t>Push</a:t>
            </a:r>
            <a:r>
              <a:rPr lang="es-ES" sz="2400" dirty="0"/>
              <a:t>" </a:t>
            </a:r>
            <a:r>
              <a:rPr lang="es-ES" sz="2800" dirty="0"/>
              <a:t>to </a:t>
            </a:r>
            <a:r>
              <a:rPr lang="es-ES" sz="2800" dirty="0" err="1"/>
              <a:t>confirm</a:t>
            </a:r>
            <a:r>
              <a:rPr lang="es-ES" sz="2800" dirty="0"/>
              <a:t> </a:t>
            </a:r>
            <a:r>
              <a:rPr lang="es-ES" sz="2800" dirty="0" err="1"/>
              <a:t>that</a:t>
            </a:r>
            <a:r>
              <a:rPr lang="es-ES" sz="2800" dirty="0"/>
              <a:t> </a:t>
            </a:r>
            <a:r>
              <a:rPr lang="es-ES" sz="2800" dirty="0" err="1"/>
              <a:t>it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uploaded</a:t>
            </a:r>
            <a:r>
              <a:rPr lang="es-ES" sz="2800" dirty="0"/>
              <a:t> in </a:t>
            </a:r>
            <a:r>
              <a:rPr lang="es-ES" sz="2800" dirty="0" err="1"/>
              <a:t>gitlab</a:t>
            </a:r>
            <a:r>
              <a:rPr lang="es-ES" sz="2800" dirty="0"/>
              <a:t> </a:t>
            </a:r>
            <a:r>
              <a:rPr lang="es-ES" sz="2400" dirty="0"/>
              <a:t>...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6852C0-19EE-BA45-8B32-DE2FAFF19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980" y="1053083"/>
            <a:ext cx="6496396" cy="540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7534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E5723-11BB-584E-B105-7B75065C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and </a:t>
            </a:r>
            <a:r>
              <a:rPr lang="es-ES" sz="2800" dirty="0" err="1"/>
              <a:t>finally</a:t>
            </a:r>
            <a:r>
              <a:rPr lang="es-ES" sz="2800" dirty="0"/>
              <a:t>, Eclipse </a:t>
            </a:r>
            <a:r>
              <a:rPr lang="es-ES" sz="2800" dirty="0" err="1"/>
              <a:t>confirms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push</a:t>
            </a:r>
            <a:r>
              <a:rPr lang="es-ES" sz="2800" dirty="0"/>
              <a:t> </a:t>
            </a:r>
            <a:r>
              <a:rPr lang="es-ES" sz="2800" dirty="0" err="1"/>
              <a:t>was</a:t>
            </a:r>
            <a:r>
              <a:rPr lang="es-ES" sz="2800" dirty="0"/>
              <a:t> done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F89244-008B-3C40-9EAF-4EADD183A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38" y="1268760"/>
            <a:ext cx="7499694" cy="478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960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6596A1-F611-6543-B45E-B11EC493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 sz="2800" err="1"/>
              <a:t>Greenfoot</a:t>
            </a:r>
            <a:r>
              <a:rPr lang="es-ES" sz="2800"/>
              <a:t> </a:t>
            </a:r>
            <a:r>
              <a:rPr lang="es-ES" sz="2800" err="1"/>
              <a:t>book</a:t>
            </a:r>
            <a:r>
              <a:rPr lang="es-ES" sz="2800"/>
              <a:t> </a:t>
            </a:r>
            <a:r>
              <a:rPr lang="es-ES" sz="2800" err="1"/>
              <a:t>scenarios</a:t>
            </a:r>
            <a:r>
              <a:rPr lang="es-ES" sz="2800"/>
              <a:t> </a:t>
            </a:r>
            <a:r>
              <a:rPr lang="es-ES" sz="2800" err="1"/>
              <a:t>for</a:t>
            </a:r>
            <a:r>
              <a:rPr lang="es-ES" sz="2800"/>
              <a:t> Eclipse are </a:t>
            </a:r>
            <a:r>
              <a:rPr lang="es-ES" sz="2800" err="1"/>
              <a:t>on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400"/>
              <a:t>WEB</a:t>
            </a:r>
            <a:endParaRPr lang="es-ES" sz="28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CE4DE8-C2C5-A347-ACE6-6B779D9B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493728"/>
            <a:ext cx="7660951" cy="49596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C5C6FC-4D25-9846-87E5-BFFACB976CC0}"/>
              </a:ext>
            </a:extLst>
          </p:cNvPr>
          <p:cNvSpPr txBox="1"/>
          <p:nvPr/>
        </p:nvSpPr>
        <p:spPr>
          <a:xfrm>
            <a:off x="667599" y="1052736"/>
            <a:ext cx="815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/>
              <a:t>https://</a:t>
            </a:r>
            <a:r>
              <a:rPr lang="es-ES" b="1" err="1"/>
              <a:t>gitlab.com</a:t>
            </a:r>
            <a:r>
              <a:rPr lang="es-ES" b="1"/>
              <a:t>/</a:t>
            </a:r>
            <a:r>
              <a:rPr lang="es-ES" b="1" err="1"/>
              <a:t>franciscoguerra</a:t>
            </a:r>
            <a:r>
              <a:rPr lang="es-ES" b="1"/>
              <a:t>/</a:t>
            </a:r>
            <a:r>
              <a:rPr lang="es-ES" b="1" err="1"/>
              <a:t>EclipseProjectsOfGreenfootBookScenarios.git</a:t>
            </a:r>
            <a:endParaRPr lang="es-ES" b="1"/>
          </a:p>
        </p:txBody>
      </p:sp>
    </p:spTree>
    <p:extLst>
      <p:ext uri="{BB962C8B-B14F-4D97-AF65-F5344CB8AC3E}">
        <p14:creationId xmlns:p14="http://schemas.microsoft.com/office/powerpoint/2010/main" val="37506054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7C48D-E6CB-F449-8FD7-F35F3C88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Remote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</a:t>
            </a:r>
            <a:r>
              <a:rPr lang="es-ES" sz="2800" err="1"/>
              <a:t>now</a:t>
            </a:r>
            <a:r>
              <a:rPr lang="es-ES" sz="2800"/>
              <a:t> has </a:t>
            </a:r>
            <a:r>
              <a:rPr lang="es-ES" sz="2800" err="1"/>
              <a:t>an</a:t>
            </a:r>
            <a:r>
              <a:rPr lang="es-ES" sz="2800"/>
              <a:t> </a:t>
            </a:r>
            <a:r>
              <a:rPr lang="es-ES" sz="2800" err="1"/>
              <a:t>identical</a:t>
            </a:r>
            <a:r>
              <a:rPr lang="es-ES" sz="2800"/>
              <a:t> </a:t>
            </a:r>
            <a:r>
              <a:rPr lang="es-ES" sz="2800" err="1"/>
              <a:t>copy</a:t>
            </a:r>
            <a:r>
              <a:rPr lang="es-ES" sz="2800"/>
              <a:t> to </a:t>
            </a:r>
            <a:r>
              <a:rPr lang="es-ES" sz="2800" err="1"/>
              <a:t>the</a:t>
            </a:r>
            <a:r>
              <a:rPr lang="es-ES" sz="2800"/>
              <a:t> local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507064-8751-5A44-A21D-9C787BACE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2736"/>
            <a:ext cx="7704856" cy="526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3288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021736-615E-F84D-B732-899C6167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38643"/>
            <a:ext cx="8947150" cy="49826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F8353E-EDC8-E94F-B446-7C58A124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README </a:t>
            </a:r>
            <a:r>
              <a:rPr lang="es-ES" sz="2800" err="1"/>
              <a:t>lists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execution</a:t>
            </a:r>
            <a:r>
              <a:rPr lang="es-ES" sz="2800"/>
              <a:t> </a:t>
            </a:r>
            <a:r>
              <a:rPr lang="es-ES" sz="2800" err="1"/>
              <a:t>modes</a:t>
            </a:r>
            <a:endParaRPr lang="es-ES" sz="280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C71B845-C637-7E4B-83C1-1055998EE5C9}"/>
              </a:ext>
            </a:extLst>
          </p:cNvPr>
          <p:cNvSpPr/>
          <p:nvPr/>
        </p:nvSpPr>
        <p:spPr bwMode="auto">
          <a:xfrm>
            <a:off x="467544" y="5517232"/>
            <a:ext cx="1224136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709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027519-1240-E74F-9C06-AF7A15EA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Let`s</a:t>
            </a:r>
            <a:r>
              <a:rPr lang="es-ES" sz="2800"/>
              <a:t> </a:t>
            </a:r>
            <a:r>
              <a:rPr lang="es-ES" sz="2800" err="1"/>
              <a:t>select</a:t>
            </a:r>
            <a:r>
              <a:rPr lang="es-ES" sz="2800"/>
              <a:t> “Run AS” and “Java </a:t>
            </a:r>
            <a:r>
              <a:rPr lang="es-ES" sz="2800" err="1"/>
              <a:t>Application</a:t>
            </a:r>
            <a:r>
              <a:rPr lang="es-ES" sz="2800"/>
              <a:t>”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5A2CB1-42D9-1E44-BFE4-26C80A88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059904"/>
            <a:ext cx="8749027" cy="52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0202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F587D-9D98-CC45-A47B-B7F30742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and </a:t>
            </a:r>
            <a:r>
              <a:rPr lang="es-ES" sz="2800" err="1"/>
              <a:t>first</a:t>
            </a:r>
            <a:r>
              <a:rPr lang="es-ES" sz="2800"/>
              <a:t> </a:t>
            </a:r>
            <a:r>
              <a:rPr lang="es-ES" sz="2800" err="1"/>
              <a:t>let´s</a:t>
            </a:r>
            <a:r>
              <a:rPr lang="es-ES" sz="2800"/>
              <a:t> </a:t>
            </a:r>
            <a:r>
              <a:rPr lang="es-ES" sz="2800" err="1"/>
              <a:t>choose</a:t>
            </a:r>
            <a:r>
              <a:rPr lang="es-ES" sz="2800"/>
              <a:t> Eclipse </a:t>
            </a:r>
            <a:r>
              <a:rPr lang="es-ES" sz="2800" err="1"/>
              <a:t>mode</a:t>
            </a:r>
            <a:r>
              <a:rPr lang="es-ES" sz="2800"/>
              <a:t> </a:t>
            </a:r>
            <a:r>
              <a:rPr lang="es-ES" sz="2800" err="1"/>
              <a:t>execution</a:t>
            </a:r>
            <a:r>
              <a:rPr lang="es-ES" sz="280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B2FCBB-5489-5149-ABC2-A8669AA2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052736"/>
            <a:ext cx="862577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431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15558-E55D-6D41-9936-3B99A7CD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We</a:t>
            </a:r>
            <a:r>
              <a:rPr lang="es-ES" sz="2800"/>
              <a:t> can control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execution</a:t>
            </a:r>
            <a:r>
              <a:rPr lang="es-ES" sz="2800"/>
              <a:t>, </a:t>
            </a:r>
            <a:r>
              <a:rPr lang="es-ES" sz="2800" err="1"/>
              <a:t>without</a:t>
            </a:r>
            <a:r>
              <a:rPr lang="es-ES" sz="2800"/>
              <a:t> </a:t>
            </a:r>
            <a:r>
              <a:rPr lang="es-ES" sz="2800" err="1"/>
              <a:t>forgetting</a:t>
            </a:r>
            <a:r>
              <a:rPr lang="es-ES" sz="280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0B401D-C496-7D4E-A467-3D83359D7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44861"/>
            <a:ext cx="6858552" cy="53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0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15558-E55D-6D41-9936-3B99A7CD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to </a:t>
            </a:r>
            <a:r>
              <a:rPr lang="es-ES" sz="2800" err="1"/>
              <a:t>close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window</a:t>
            </a:r>
            <a:r>
              <a:rPr lang="es-ES" sz="2800"/>
              <a:t> </a:t>
            </a:r>
            <a:r>
              <a:rPr lang="es-ES" sz="2800" err="1"/>
              <a:t>before</a:t>
            </a:r>
            <a:r>
              <a:rPr lang="es-ES" sz="2800"/>
              <a:t> re-</a:t>
            </a:r>
            <a:r>
              <a:rPr lang="es-ES" sz="2800" err="1"/>
              <a:t>editing</a:t>
            </a:r>
            <a:r>
              <a:rPr lang="es-ES" sz="2800"/>
              <a:t> </a:t>
            </a:r>
            <a:r>
              <a:rPr lang="es-ES" sz="2800" err="1"/>
              <a:t>with</a:t>
            </a:r>
            <a:r>
              <a:rPr lang="es-ES" sz="2800"/>
              <a:t> Eclipse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0B401D-C496-7D4E-A467-3D83359D7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44861"/>
            <a:ext cx="6858552" cy="533646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CC60C3F-598C-B945-A2C4-342D237D3A6E}"/>
              </a:ext>
            </a:extLst>
          </p:cNvPr>
          <p:cNvSpPr/>
          <p:nvPr/>
        </p:nvSpPr>
        <p:spPr bwMode="auto">
          <a:xfrm>
            <a:off x="1043608" y="980728"/>
            <a:ext cx="36004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8097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F587D-9D98-CC45-A47B-B7F30742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Now</a:t>
            </a:r>
            <a:r>
              <a:rPr lang="es-ES" sz="2800"/>
              <a:t> </a:t>
            </a:r>
            <a:r>
              <a:rPr lang="es-ES" sz="2800" err="1"/>
              <a:t>let´s</a:t>
            </a:r>
            <a:r>
              <a:rPr lang="es-ES" sz="2800"/>
              <a:t> can </a:t>
            </a:r>
            <a:r>
              <a:rPr lang="es-ES" sz="2800" err="1"/>
              <a:t>choose</a:t>
            </a:r>
            <a:r>
              <a:rPr lang="es-ES" sz="2800"/>
              <a:t> </a:t>
            </a:r>
            <a:r>
              <a:rPr lang="es-ES" sz="2800" err="1"/>
              <a:t>Greenfoot</a:t>
            </a:r>
            <a:r>
              <a:rPr lang="es-ES" sz="2800"/>
              <a:t> </a:t>
            </a:r>
            <a:r>
              <a:rPr lang="es-ES" sz="2800" err="1"/>
              <a:t>mode</a:t>
            </a:r>
            <a:r>
              <a:rPr lang="es-ES" sz="2800"/>
              <a:t> </a:t>
            </a:r>
            <a:r>
              <a:rPr lang="es-ES" sz="2800" err="1"/>
              <a:t>execution</a:t>
            </a:r>
            <a:r>
              <a:rPr lang="es-ES" sz="280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DCDA7B-1D14-9545-BD02-3758C438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74" y="1052736"/>
            <a:ext cx="8568952" cy="45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1291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02B9F-5B45-5B47-8CAE-56354435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 sz="2800" err="1"/>
              <a:t>We</a:t>
            </a:r>
            <a:r>
              <a:rPr lang="es-ES" sz="2800"/>
              <a:t> can run </a:t>
            </a:r>
            <a:r>
              <a:rPr lang="es-ES" sz="2800" err="1"/>
              <a:t>or</a:t>
            </a:r>
            <a:r>
              <a:rPr lang="es-ES" sz="2800"/>
              <a:t> </a:t>
            </a:r>
            <a:r>
              <a:rPr lang="es-ES" sz="2800" err="1"/>
              <a:t>edit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scenario</a:t>
            </a:r>
            <a:r>
              <a:rPr lang="es-ES" sz="2800"/>
              <a:t>, </a:t>
            </a:r>
            <a:r>
              <a:rPr lang="es-ES" sz="2800" err="1"/>
              <a:t>without</a:t>
            </a:r>
            <a:r>
              <a:rPr lang="es-ES" sz="2800"/>
              <a:t> </a:t>
            </a:r>
            <a:r>
              <a:rPr lang="es-ES" sz="2800" err="1"/>
              <a:t>forgetting</a:t>
            </a:r>
            <a:r>
              <a:rPr lang="es-ES" sz="280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22285F-5A91-E24C-84BE-4612298CD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682104" cy="53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9686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BE79C-CD0B-8849-9244-614E4A7F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quit</a:t>
            </a:r>
            <a:r>
              <a:rPr lang="es-ES" sz="2800"/>
              <a:t> + F5 </a:t>
            </a:r>
            <a:r>
              <a:rPr lang="es-ES" sz="2800" err="1"/>
              <a:t>before</a:t>
            </a:r>
            <a:r>
              <a:rPr lang="es-ES" sz="2800"/>
              <a:t> </a:t>
            </a:r>
            <a:r>
              <a:rPr lang="es-ES" sz="2800" err="1"/>
              <a:t>going</a:t>
            </a:r>
            <a:r>
              <a:rPr lang="es-ES" sz="2800"/>
              <a:t> back to </a:t>
            </a:r>
            <a:r>
              <a:rPr lang="es-ES" sz="2800" err="1"/>
              <a:t>edit</a:t>
            </a:r>
            <a:r>
              <a:rPr lang="es-ES" sz="2800"/>
              <a:t> </a:t>
            </a:r>
            <a:r>
              <a:rPr lang="es-ES" sz="2800" err="1"/>
              <a:t>with</a:t>
            </a:r>
            <a:r>
              <a:rPr lang="es-ES" sz="2800"/>
              <a:t> Eclipse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FB8BFE-7177-4C44-AD9F-869EEEED6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662620" cy="53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833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17A21-B9AC-B84F-8E7C-630C3266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config</a:t>
            </a:r>
            <a:r>
              <a:rPr lang="es-ES" sz="2800"/>
              <a:t> folder </a:t>
            </a:r>
            <a:r>
              <a:rPr lang="es-ES" sz="2800" err="1"/>
              <a:t>contains</a:t>
            </a:r>
            <a:r>
              <a:rPr lang="es-ES" sz="2800"/>
              <a:t> </a:t>
            </a:r>
            <a:r>
              <a:rPr lang="es-ES" sz="2800" err="1"/>
              <a:t>configuration</a:t>
            </a:r>
            <a:r>
              <a:rPr lang="es-ES" sz="2800"/>
              <a:t>, </a:t>
            </a:r>
            <a:r>
              <a:rPr lang="es-ES" sz="2800" err="1"/>
              <a:t>images</a:t>
            </a:r>
            <a:r>
              <a:rPr lang="es-ES" sz="2800"/>
              <a:t> and </a:t>
            </a:r>
            <a:r>
              <a:rPr lang="es-ES" sz="2800" err="1"/>
              <a:t>sounds</a:t>
            </a:r>
            <a:r>
              <a:rPr lang="es-ES" sz="280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9913D3-C25E-0A48-BC3B-15149FF82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47150" cy="518457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2B44F13-8A5C-CB4C-A8F7-35DF307769BA}"/>
              </a:ext>
            </a:extLst>
          </p:cNvPr>
          <p:cNvSpPr/>
          <p:nvPr/>
        </p:nvSpPr>
        <p:spPr bwMode="auto">
          <a:xfrm>
            <a:off x="323528" y="3581012"/>
            <a:ext cx="1944216" cy="19362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87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D88A9-7279-0A4B-942D-49B62730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README </a:t>
            </a:r>
            <a:r>
              <a:rPr lang="es-ES" sz="2800" err="1"/>
              <a:t>explains</a:t>
            </a:r>
            <a:r>
              <a:rPr lang="es-ES" sz="2800"/>
              <a:t> </a:t>
            </a:r>
            <a:r>
              <a:rPr lang="es-ES" sz="2800" err="1"/>
              <a:t>how</a:t>
            </a:r>
            <a:r>
              <a:rPr lang="es-ES" sz="2800"/>
              <a:t> to </a:t>
            </a:r>
            <a:r>
              <a:rPr lang="es-ES" sz="2800" err="1"/>
              <a:t>import</a:t>
            </a:r>
            <a:r>
              <a:rPr lang="es-ES" sz="2800"/>
              <a:t> </a:t>
            </a:r>
            <a:r>
              <a:rPr lang="es-ES" sz="2800" err="1"/>
              <a:t>any</a:t>
            </a:r>
            <a:r>
              <a:rPr lang="es-ES" sz="2800"/>
              <a:t> </a:t>
            </a:r>
            <a:r>
              <a:rPr lang="es-ES" sz="2800" err="1"/>
              <a:t>scenario</a:t>
            </a:r>
            <a:endParaRPr lang="es-ES" sz="2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8D1CCD-DC03-224C-A09A-8837B5B3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1" y="1052736"/>
            <a:ext cx="7740351" cy="54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533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78278-8814-7A45-9E98-854A6650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In </a:t>
            </a:r>
            <a:r>
              <a:rPr lang="es-ES" sz="2800" err="1"/>
              <a:t>this</a:t>
            </a:r>
            <a:r>
              <a:rPr lang="es-ES" sz="2800"/>
              <a:t> </a:t>
            </a:r>
            <a:r>
              <a:rPr lang="es-ES" sz="2800" err="1"/>
              <a:t>scenario</a:t>
            </a:r>
            <a:r>
              <a:rPr lang="es-ES" sz="2800"/>
              <a:t>, </a:t>
            </a:r>
            <a:r>
              <a:rPr lang="es-ES" sz="2800" err="1"/>
              <a:t>stickman</a:t>
            </a:r>
            <a:r>
              <a:rPr lang="es-ES" sz="2800"/>
              <a:t> has a default </a:t>
            </a:r>
            <a:r>
              <a:rPr lang="es-ES" sz="2800" err="1"/>
              <a:t>image</a:t>
            </a:r>
            <a:endParaRPr lang="es-ES" sz="28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B207F9-8253-6840-8E3A-209D26465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39874"/>
            <a:ext cx="8947150" cy="512543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F6F7147-044A-6D4E-A82F-18B7082FFD09}"/>
              </a:ext>
            </a:extLst>
          </p:cNvPr>
          <p:cNvSpPr/>
          <p:nvPr/>
        </p:nvSpPr>
        <p:spPr bwMode="auto">
          <a:xfrm>
            <a:off x="2699792" y="1700808"/>
            <a:ext cx="3096344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8079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607A7A-2756-E340-98E4-C83E4DF55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src</a:t>
            </a:r>
            <a:r>
              <a:rPr lang="es-ES" sz="2800"/>
              <a:t> folder </a:t>
            </a:r>
            <a:r>
              <a:rPr lang="es-ES" sz="2800" err="1"/>
              <a:t>contains</a:t>
            </a:r>
            <a:r>
              <a:rPr lang="es-ES" sz="2800"/>
              <a:t> java </a:t>
            </a:r>
            <a:r>
              <a:rPr lang="es-ES" sz="2800" err="1"/>
              <a:t>sources</a:t>
            </a:r>
            <a:endParaRPr lang="es-ES" sz="2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C25D37-8163-DA43-8909-46B6A282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47150" cy="482453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35F82B-590C-FC46-97B4-8BBF81D9A17F}"/>
              </a:ext>
            </a:extLst>
          </p:cNvPr>
          <p:cNvSpPr/>
          <p:nvPr/>
        </p:nvSpPr>
        <p:spPr bwMode="auto">
          <a:xfrm>
            <a:off x="179512" y="1988840"/>
            <a:ext cx="1944216" cy="9361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0971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DF69A-8B7A-6049-8E4F-4DAD7277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MyWorld</a:t>
            </a:r>
            <a:r>
              <a:rPr lang="es-ES" sz="2800"/>
              <a:t> </a:t>
            </a:r>
            <a:r>
              <a:rPr lang="es-ES" sz="2800" err="1"/>
              <a:t>class</a:t>
            </a:r>
            <a:r>
              <a:rPr lang="es-ES" sz="2800"/>
              <a:t> sets </a:t>
            </a:r>
            <a:r>
              <a:rPr lang="es-ES" sz="2800" err="1"/>
              <a:t>its</a:t>
            </a:r>
            <a:r>
              <a:rPr lang="es-ES" sz="2800"/>
              <a:t> </a:t>
            </a:r>
            <a:r>
              <a:rPr lang="es-ES" sz="2800" err="1"/>
              <a:t>size</a:t>
            </a:r>
            <a:r>
              <a:rPr lang="es-ES" sz="2800"/>
              <a:t> and </a:t>
            </a:r>
            <a:r>
              <a:rPr lang="es-ES" sz="2800" err="1"/>
              <a:t>adds</a:t>
            </a:r>
            <a:r>
              <a:rPr lang="es-ES" sz="2800"/>
              <a:t> a </a:t>
            </a:r>
            <a:r>
              <a:rPr lang="es-ES" sz="2800" err="1"/>
              <a:t>Stickman</a:t>
            </a:r>
            <a:r>
              <a:rPr lang="es-ES" sz="2800"/>
              <a:t> </a:t>
            </a:r>
            <a:r>
              <a:rPr lang="es-ES" sz="2800" err="1"/>
              <a:t>object</a:t>
            </a:r>
            <a:endParaRPr lang="es-ES" sz="2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F5193D-748A-9A47-A702-973D44EA2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11425"/>
            <a:ext cx="8947150" cy="51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3263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38CF9-8608-304F-ADF8-8902D378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Stickman</a:t>
            </a:r>
            <a:r>
              <a:rPr lang="es-ES" sz="2800"/>
              <a:t> </a:t>
            </a:r>
            <a:r>
              <a:rPr lang="es-ES" sz="2800" err="1"/>
              <a:t>class</a:t>
            </a:r>
            <a:r>
              <a:rPr lang="es-ES" sz="2800"/>
              <a:t> </a:t>
            </a:r>
            <a:r>
              <a:rPr lang="es-ES" sz="2800" err="1"/>
              <a:t>still</a:t>
            </a:r>
            <a:r>
              <a:rPr lang="es-ES" sz="2800"/>
              <a:t> </a:t>
            </a:r>
            <a:r>
              <a:rPr lang="es-ES" sz="2800" err="1"/>
              <a:t>does</a:t>
            </a:r>
            <a:r>
              <a:rPr lang="es-ES" sz="2800"/>
              <a:t> </a:t>
            </a:r>
            <a:r>
              <a:rPr lang="es-ES" sz="2800" err="1"/>
              <a:t>not</a:t>
            </a:r>
            <a:r>
              <a:rPr lang="es-ES" sz="2800"/>
              <a:t> define </a:t>
            </a:r>
            <a:r>
              <a:rPr lang="es-ES" sz="2800" err="1"/>
              <a:t>any</a:t>
            </a:r>
            <a:r>
              <a:rPr lang="es-ES" sz="2800"/>
              <a:t> </a:t>
            </a:r>
            <a:r>
              <a:rPr lang="es-ES" sz="2800" err="1"/>
              <a:t>behavior</a:t>
            </a:r>
            <a:endParaRPr lang="es-ES" sz="2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F493CB-789A-3843-9C2A-46C5F740C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51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0405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D005E-9CE1-0A48-8A6F-7C440A02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test folder can </a:t>
            </a:r>
            <a:r>
              <a:rPr lang="es-ES" sz="2800" err="1"/>
              <a:t>contain</a:t>
            </a:r>
            <a:r>
              <a:rPr lang="es-ES" sz="2800"/>
              <a:t> </a:t>
            </a:r>
            <a:r>
              <a:rPr lang="es-ES" sz="2800" err="1"/>
              <a:t>world</a:t>
            </a:r>
            <a:r>
              <a:rPr lang="es-ES" sz="2800"/>
              <a:t> </a:t>
            </a:r>
            <a:r>
              <a:rPr lang="es-ES" sz="2800" err="1"/>
              <a:t>tests</a:t>
            </a:r>
            <a:r>
              <a:rPr lang="es-ES" sz="2800"/>
              <a:t> and </a:t>
            </a:r>
            <a:r>
              <a:rPr lang="es-ES" sz="2800" err="1"/>
              <a:t>actors</a:t>
            </a:r>
            <a:r>
              <a:rPr lang="es-ES" sz="2800"/>
              <a:t> </a:t>
            </a:r>
            <a:r>
              <a:rPr lang="es-ES" sz="2800" err="1"/>
              <a:t>tests</a:t>
            </a:r>
            <a:endParaRPr lang="es-ES" sz="2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67D428-E845-4346-99FD-1BBB4ACD3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47150" cy="511256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66FB311-744B-6C4D-9D79-E0E5BB14FD2B}"/>
              </a:ext>
            </a:extLst>
          </p:cNvPr>
          <p:cNvSpPr/>
          <p:nvPr/>
        </p:nvSpPr>
        <p:spPr bwMode="auto">
          <a:xfrm>
            <a:off x="323528" y="2708920"/>
            <a:ext cx="864096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3721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9BA26-F650-8A48-86FA-A871F59F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Let's</a:t>
            </a:r>
            <a:r>
              <a:rPr lang="es-ES" sz="2800"/>
              <a:t> </a:t>
            </a:r>
            <a:r>
              <a:rPr lang="es-ES" sz="2800" err="1"/>
              <a:t>go</a:t>
            </a:r>
            <a:r>
              <a:rPr lang="es-ES" sz="2800"/>
              <a:t> to </a:t>
            </a:r>
            <a:r>
              <a:rPr lang="es-ES" sz="2800" err="1"/>
              <a:t>add</a:t>
            </a:r>
            <a:r>
              <a:rPr lang="es-ES" sz="2800"/>
              <a:t> </a:t>
            </a:r>
            <a:r>
              <a:rPr lang="es-ES" sz="2800" err="1"/>
              <a:t>tests</a:t>
            </a:r>
            <a:r>
              <a:rPr lang="es-ES" sz="2800"/>
              <a:t> to </a:t>
            </a:r>
            <a:r>
              <a:rPr lang="es-ES" sz="2800" err="1"/>
              <a:t>MyWorld</a:t>
            </a:r>
            <a:r>
              <a:rPr lang="es-ES" sz="2800"/>
              <a:t> </a:t>
            </a:r>
            <a:r>
              <a:rPr lang="es-ES" sz="2800" err="1"/>
              <a:t>class</a:t>
            </a:r>
            <a:r>
              <a:rPr lang="es-ES" sz="280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B2FFC7-C49A-644D-9C9A-52919F147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32" y="1051520"/>
            <a:ext cx="7772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992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1B052-6263-E647-BDEE-E52FDE26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select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test folder and </a:t>
            </a:r>
            <a:r>
              <a:rPr lang="es-ES" sz="2800" err="1"/>
              <a:t>click</a:t>
            </a:r>
            <a:r>
              <a:rPr lang="es-ES" sz="2800"/>
              <a:t> “</a:t>
            </a:r>
            <a:r>
              <a:rPr lang="es-ES" sz="2800" err="1"/>
              <a:t>Finish</a:t>
            </a:r>
            <a:r>
              <a:rPr lang="es-ES" sz="2800"/>
              <a:t>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AD6A25-6D75-D042-8688-39261527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052736"/>
            <a:ext cx="5904656" cy="538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6307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F56A8-41FB-A74F-860C-B126DED1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first</a:t>
            </a:r>
            <a:r>
              <a:rPr lang="es-ES" sz="2800"/>
              <a:t> time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junit</a:t>
            </a:r>
            <a:r>
              <a:rPr lang="es-ES" sz="2800"/>
              <a:t> </a:t>
            </a:r>
            <a:r>
              <a:rPr lang="es-ES" sz="2800" err="1"/>
              <a:t>library</a:t>
            </a:r>
            <a:r>
              <a:rPr lang="es-ES" sz="2800"/>
              <a:t> </a:t>
            </a:r>
            <a:r>
              <a:rPr lang="es-ES" sz="2800" err="1"/>
              <a:t>should</a:t>
            </a:r>
            <a:r>
              <a:rPr lang="es-ES" sz="2800"/>
              <a:t> be </a:t>
            </a:r>
            <a:r>
              <a:rPr lang="es-ES" sz="2800" err="1"/>
              <a:t>added</a:t>
            </a:r>
            <a:endParaRPr lang="es-ES" sz="2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B8401C-7745-1742-B8A6-D58CC25A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8064896" cy="50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393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7756F-E35C-A348-8923-9B51DB46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Eclipse </a:t>
            </a:r>
            <a:r>
              <a:rPr lang="es-ES" sz="2800" err="1"/>
              <a:t>creates</a:t>
            </a:r>
            <a:r>
              <a:rPr lang="es-ES" sz="2800"/>
              <a:t> </a:t>
            </a:r>
            <a:r>
              <a:rPr lang="es-ES" sz="2800" err="1"/>
              <a:t>an</a:t>
            </a:r>
            <a:r>
              <a:rPr lang="es-ES" sz="2800"/>
              <a:t> </a:t>
            </a:r>
            <a:r>
              <a:rPr lang="es-ES" sz="2800" err="1"/>
              <a:t>empty</a:t>
            </a:r>
            <a:r>
              <a:rPr lang="es-ES" sz="2800"/>
              <a:t> test </a:t>
            </a:r>
            <a:r>
              <a:rPr lang="es-ES" sz="2800" err="1"/>
              <a:t>template</a:t>
            </a:r>
            <a:endParaRPr lang="es-ES" sz="2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C9AFBE-1B52-CA46-98AB-104F3F8F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943998" cy="47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536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B4599-756D-4445-B7E6-B1CF4CBB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README has </a:t>
            </a:r>
            <a:r>
              <a:rPr lang="es-ES" sz="2800" err="1"/>
              <a:t>examples</a:t>
            </a:r>
            <a:r>
              <a:rPr lang="es-ES" sz="2800"/>
              <a:t> of </a:t>
            </a:r>
            <a:r>
              <a:rPr lang="es-ES" sz="2800" err="1"/>
              <a:t>how</a:t>
            </a:r>
            <a:r>
              <a:rPr lang="es-ES" sz="2800"/>
              <a:t> to do </a:t>
            </a:r>
            <a:r>
              <a:rPr lang="es-ES" sz="2800" err="1"/>
              <a:t>tests</a:t>
            </a:r>
            <a:endParaRPr lang="es-ES" sz="2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D1528A-4B1A-784F-BEB1-08A60B5A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70258"/>
            <a:ext cx="7488832" cy="540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22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5AAAE-0967-404A-9457-18ACB1EA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Let's</a:t>
            </a:r>
            <a:r>
              <a:rPr lang="es-ES" sz="2800"/>
              <a:t> </a:t>
            </a:r>
            <a:r>
              <a:rPr lang="es-ES" sz="2800" err="1"/>
              <a:t>choose</a:t>
            </a:r>
            <a:r>
              <a:rPr lang="es-ES" sz="2800"/>
              <a:t> </a:t>
            </a:r>
            <a:r>
              <a:rPr lang="es-ES" sz="2800" err="1"/>
              <a:t>from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chapter02-04 folder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D58011-913B-1A45-950D-48074DC7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6870"/>
            <a:ext cx="8947150" cy="489241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0E1C303-4A89-354A-BA6E-7295B4F95B4E}"/>
              </a:ext>
            </a:extLst>
          </p:cNvPr>
          <p:cNvSpPr/>
          <p:nvPr/>
        </p:nvSpPr>
        <p:spPr bwMode="auto">
          <a:xfrm>
            <a:off x="2339752" y="3789040"/>
            <a:ext cx="6714902" cy="504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1456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26A0B-7AAE-D342-AD97-5BAD98F1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Let's</a:t>
            </a:r>
            <a:r>
              <a:rPr lang="es-ES" sz="2800"/>
              <a:t> </a:t>
            </a:r>
            <a:r>
              <a:rPr lang="es-ES" sz="2800" err="1"/>
              <a:t>check</a:t>
            </a:r>
            <a:r>
              <a:rPr lang="es-ES" sz="2800"/>
              <a:t> </a:t>
            </a:r>
            <a:r>
              <a:rPr lang="es-ES" sz="2800" err="1"/>
              <a:t>that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size</a:t>
            </a:r>
            <a:r>
              <a:rPr lang="es-ES" sz="2800"/>
              <a:t> of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world</a:t>
            </a:r>
            <a:r>
              <a:rPr lang="es-ES" sz="2800"/>
              <a:t> </a:t>
            </a:r>
            <a:r>
              <a:rPr lang="es-ES" sz="2800" err="1"/>
              <a:t>is</a:t>
            </a:r>
            <a:r>
              <a:rPr lang="es-ES" sz="2800"/>
              <a:t> </a:t>
            </a:r>
            <a:r>
              <a:rPr lang="es-ES" sz="2800" err="1"/>
              <a:t>correct</a:t>
            </a:r>
            <a:endParaRPr lang="es-ES" sz="28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AAC359-31C7-D543-A7E5-BE263A00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13301"/>
            <a:ext cx="8947150" cy="52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4448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EA30A-37EA-3844-BD77-AFDCA8147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Let´s</a:t>
            </a:r>
            <a:r>
              <a:rPr lang="es-ES" sz="2800"/>
              <a:t> </a:t>
            </a:r>
            <a:r>
              <a:rPr lang="es-ES" sz="2800" err="1"/>
              <a:t>ask</a:t>
            </a:r>
            <a:r>
              <a:rPr lang="es-ES" sz="2800"/>
              <a:t> Eclipse to run </a:t>
            </a:r>
            <a:r>
              <a:rPr lang="es-ES" sz="2800" err="1"/>
              <a:t>MyWorldTest</a:t>
            </a:r>
            <a:r>
              <a:rPr lang="es-ES" sz="280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F25783-0FE5-6F44-B10B-37745B6B4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5"/>
            <a:ext cx="8496944" cy="52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728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AA262-63FE-904E-A338-141EA31B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and </a:t>
            </a:r>
            <a:r>
              <a:rPr lang="es-ES" sz="2800" err="1"/>
              <a:t>when</a:t>
            </a:r>
            <a:r>
              <a:rPr lang="es-ES" sz="2800"/>
              <a:t> </a:t>
            </a:r>
            <a:r>
              <a:rPr lang="es-ES" sz="2800" err="1"/>
              <a:t>it</a:t>
            </a:r>
            <a:r>
              <a:rPr lang="es-ES" sz="2800"/>
              <a:t> </a:t>
            </a:r>
            <a:r>
              <a:rPr lang="es-ES" sz="2800" err="1"/>
              <a:t>fails</a:t>
            </a:r>
            <a:r>
              <a:rPr lang="es-ES" sz="2800"/>
              <a:t> </a:t>
            </a:r>
            <a:r>
              <a:rPr lang="es-ES" sz="2800" err="1"/>
              <a:t>it</a:t>
            </a:r>
            <a:r>
              <a:rPr lang="es-ES" sz="2800"/>
              <a:t> </a:t>
            </a:r>
            <a:r>
              <a:rPr lang="es-ES" sz="2800" err="1"/>
              <a:t>gives</a:t>
            </a:r>
            <a:r>
              <a:rPr lang="es-ES" sz="2800"/>
              <a:t> RED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2A2B34-BEAE-2D4D-810E-D5CBF2C5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28561"/>
            <a:ext cx="8947150" cy="528075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2BB835E-310E-A847-9D72-32234271616B}"/>
              </a:ext>
            </a:extLst>
          </p:cNvPr>
          <p:cNvSpPr/>
          <p:nvPr/>
        </p:nvSpPr>
        <p:spPr bwMode="auto">
          <a:xfrm>
            <a:off x="2051720" y="5949280"/>
            <a:ext cx="360040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002D50-6412-5740-845F-DBEB0AB5ED9C}"/>
              </a:ext>
            </a:extLst>
          </p:cNvPr>
          <p:cNvSpPr/>
          <p:nvPr/>
        </p:nvSpPr>
        <p:spPr bwMode="auto">
          <a:xfrm>
            <a:off x="4067944" y="2204864"/>
            <a:ext cx="216024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5E66A4-DB8C-D049-BF2C-9EF783924B86}"/>
              </a:ext>
            </a:extLst>
          </p:cNvPr>
          <p:cNvSpPr/>
          <p:nvPr/>
        </p:nvSpPr>
        <p:spPr bwMode="auto">
          <a:xfrm>
            <a:off x="4644008" y="5229200"/>
            <a:ext cx="36004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6812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7DBDE-E083-DA40-A27E-3786D1D9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and as </a:t>
            </a:r>
            <a:r>
              <a:rPr lang="es-ES" sz="2800" err="1"/>
              <a:t>it</a:t>
            </a:r>
            <a:r>
              <a:rPr lang="es-ES" sz="2800"/>
              <a:t> </a:t>
            </a:r>
            <a:r>
              <a:rPr lang="es-ES" sz="2800" err="1"/>
              <a:t>is</a:t>
            </a:r>
            <a:r>
              <a:rPr lang="es-ES" sz="2800"/>
              <a:t> </a:t>
            </a:r>
            <a:r>
              <a:rPr lang="es-ES" sz="2800" err="1"/>
              <a:t>right</a:t>
            </a:r>
            <a:r>
              <a:rPr lang="es-ES" sz="2800"/>
              <a:t>, </a:t>
            </a:r>
            <a:r>
              <a:rPr lang="es-ES" sz="2800" err="1"/>
              <a:t>it</a:t>
            </a:r>
            <a:r>
              <a:rPr lang="es-ES" sz="2800"/>
              <a:t> </a:t>
            </a:r>
            <a:r>
              <a:rPr lang="es-ES" sz="2800" err="1"/>
              <a:t>gives</a:t>
            </a:r>
            <a:r>
              <a:rPr lang="es-ES" sz="2800"/>
              <a:t> GREEN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B0B423-84DF-EC49-BA24-F26EE327D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47150" cy="511256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66B560E-2CE0-614C-B3B0-CDC8E6A1D160}"/>
              </a:ext>
            </a:extLst>
          </p:cNvPr>
          <p:cNvSpPr/>
          <p:nvPr/>
        </p:nvSpPr>
        <p:spPr bwMode="auto">
          <a:xfrm>
            <a:off x="4644008" y="5157192"/>
            <a:ext cx="36004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3B0418B-23AA-494F-840A-6EA2F6C4F6D1}"/>
              </a:ext>
            </a:extLst>
          </p:cNvPr>
          <p:cNvSpPr/>
          <p:nvPr/>
        </p:nvSpPr>
        <p:spPr bwMode="auto">
          <a:xfrm>
            <a:off x="3995936" y="2132856"/>
            <a:ext cx="36004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0613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0654F-027E-8E45-8B8B-1FE78CAF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Eclipse can </a:t>
            </a:r>
            <a:r>
              <a:rPr lang="es-ES" sz="2800" dirty="0" err="1"/>
              <a:t>register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scenario</a:t>
            </a:r>
            <a:r>
              <a:rPr lang="es-ES" sz="2800" dirty="0"/>
              <a:t> </a:t>
            </a:r>
            <a:r>
              <a:rPr lang="es-ES" sz="2800" dirty="0" err="1"/>
              <a:t>changes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git</a:t>
            </a:r>
            <a:r>
              <a:rPr lang="es-ES" sz="2800" dirty="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1FC48A-C3D7-464A-9AEB-C6CFA470A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4888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07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5D97F-9316-414E-AEB1-6E42D9C8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963"/>
            <a:ext cx="9036050" cy="900112"/>
          </a:xfrm>
        </p:spPr>
        <p:txBody>
          <a:bodyPr/>
          <a:lstStyle/>
          <a:p>
            <a:r>
              <a:rPr lang="es-ES" sz="2400"/>
              <a:t>...</a:t>
            </a:r>
            <a:r>
              <a:rPr lang="es-ES" sz="2800"/>
              <a:t> so </a:t>
            </a:r>
            <a:r>
              <a:rPr lang="es-ES" sz="2800" err="1"/>
              <a:t>let´s</a:t>
            </a:r>
            <a:r>
              <a:rPr lang="es-ES" sz="2800"/>
              <a:t> </a:t>
            </a:r>
            <a:r>
              <a:rPr lang="es-ES" sz="2800" err="1"/>
              <a:t>register</a:t>
            </a:r>
            <a:r>
              <a:rPr lang="es-ES" sz="2800"/>
              <a:t> </a:t>
            </a:r>
            <a:r>
              <a:rPr lang="es-ES" sz="2800" err="1"/>
              <a:t>junit</a:t>
            </a:r>
            <a:r>
              <a:rPr lang="es-ES" sz="2800"/>
              <a:t> </a:t>
            </a:r>
            <a:r>
              <a:rPr lang="es-ES" sz="2800" err="1"/>
              <a:t>library</a:t>
            </a:r>
            <a:r>
              <a:rPr lang="es-ES" sz="2800"/>
              <a:t> </a:t>
            </a:r>
            <a:r>
              <a:rPr lang="es-ES" sz="2800" err="1"/>
              <a:t>included</a:t>
            </a:r>
            <a:r>
              <a:rPr lang="es-ES" sz="2800"/>
              <a:t> and test </a:t>
            </a:r>
            <a:r>
              <a:rPr lang="es-ES" sz="2800" err="1"/>
              <a:t>created</a:t>
            </a:r>
            <a:r>
              <a:rPr lang="es-ES" sz="2800"/>
              <a:t> </a:t>
            </a:r>
            <a:r>
              <a:rPr lang="es-ES" sz="2400"/>
              <a:t>...</a:t>
            </a:r>
            <a:endParaRPr lang="es-ES" sz="36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519D35-D3DC-C046-9F4F-58AE59A7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28546" cy="525658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AFDA62C-8CBE-5142-8456-6E2418C4B748}"/>
              </a:ext>
            </a:extLst>
          </p:cNvPr>
          <p:cNvSpPr/>
          <p:nvPr/>
        </p:nvSpPr>
        <p:spPr bwMode="auto">
          <a:xfrm>
            <a:off x="5724128" y="5661248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8062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BE768-99D6-DE47-9B1B-756935A4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Eclipse </a:t>
            </a:r>
            <a:r>
              <a:rPr lang="es-ES" sz="2800" dirty="0" err="1"/>
              <a:t>notifies</a:t>
            </a:r>
            <a:r>
              <a:rPr lang="es-ES" sz="2800" dirty="0"/>
              <a:t> </a:t>
            </a:r>
            <a:r>
              <a:rPr lang="es-ES" sz="2800" dirty="0" err="1"/>
              <a:t>when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commit</a:t>
            </a:r>
            <a:r>
              <a:rPr lang="es-ES" sz="2800" dirty="0"/>
              <a:t> has </a:t>
            </a:r>
            <a:r>
              <a:rPr lang="es-ES" sz="2800" dirty="0" err="1"/>
              <a:t>been</a:t>
            </a:r>
            <a:r>
              <a:rPr lang="es-ES" sz="2800" dirty="0"/>
              <a:t> </a:t>
            </a:r>
            <a:r>
              <a:rPr lang="es-ES" sz="2800" dirty="0" err="1"/>
              <a:t>pushed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94DE40-16BB-9449-870B-C9A7220F8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1052736"/>
            <a:ext cx="798025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6469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13BD4-FB5A-764A-B29E-22114021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test folder </a:t>
            </a:r>
            <a:r>
              <a:rPr lang="es-ES" sz="2800" err="1"/>
              <a:t>on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remote</a:t>
            </a:r>
            <a:r>
              <a:rPr lang="es-ES" sz="2800"/>
              <a:t> </a:t>
            </a:r>
            <a:r>
              <a:rPr lang="es-ES" sz="2800" err="1"/>
              <a:t>now</a:t>
            </a:r>
            <a:r>
              <a:rPr lang="es-ES" sz="2800"/>
              <a:t> </a:t>
            </a:r>
            <a:r>
              <a:rPr lang="es-ES" sz="2800" err="1"/>
              <a:t>marks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new </a:t>
            </a:r>
            <a:r>
              <a:rPr lang="es-ES" sz="2800" err="1"/>
              <a:t>commit</a:t>
            </a:r>
            <a:r>
              <a:rPr lang="es-ES" sz="280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FEE61B-AF88-3C48-B303-3D613733F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47843"/>
            <a:ext cx="8244408" cy="53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298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ECA15-1257-B74E-88EA-76C5EAD8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and in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remote</a:t>
            </a:r>
            <a:r>
              <a:rPr lang="es-ES" sz="2800"/>
              <a:t> test folder </a:t>
            </a:r>
            <a:r>
              <a:rPr lang="es-ES" sz="2800" err="1"/>
              <a:t>you</a:t>
            </a:r>
            <a:r>
              <a:rPr lang="es-ES" sz="2800"/>
              <a:t> can </a:t>
            </a:r>
            <a:r>
              <a:rPr lang="es-ES" sz="2800" err="1"/>
              <a:t>see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new file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33FEF4-78CB-1940-BB19-5843DCD0B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72" y="1052736"/>
            <a:ext cx="838842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528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8DC4A-614C-694C-96DA-2DCCD649B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that</a:t>
            </a:r>
            <a:r>
              <a:rPr lang="es-ES" sz="2800"/>
              <a:t> </a:t>
            </a:r>
            <a:r>
              <a:rPr lang="es-ES" sz="2800" err="1"/>
              <a:t>we</a:t>
            </a:r>
            <a:r>
              <a:rPr lang="es-ES" sz="2800"/>
              <a:t> can </a:t>
            </a:r>
            <a:r>
              <a:rPr lang="es-ES" sz="2800" err="1"/>
              <a:t>even</a:t>
            </a:r>
            <a:r>
              <a:rPr lang="es-ES" sz="2800"/>
              <a:t> </a:t>
            </a:r>
            <a:r>
              <a:rPr lang="es-ES" sz="2800" err="1"/>
              <a:t>analyze</a:t>
            </a:r>
            <a:r>
              <a:rPr lang="es-ES" sz="2800"/>
              <a:t> in </a:t>
            </a:r>
            <a:r>
              <a:rPr lang="es-ES" sz="2800" err="1"/>
              <a:t>the</a:t>
            </a:r>
            <a:r>
              <a:rPr lang="es-ES" sz="2800"/>
              <a:t> browser ...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C02783-435C-C144-B2CE-5302A1E98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864051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567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36374-3606-734B-8C28-41AC97E1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stickman</a:t>
            </a:r>
            <a:r>
              <a:rPr lang="es-ES" sz="2800"/>
              <a:t> </a:t>
            </a:r>
            <a:r>
              <a:rPr lang="es-ES" sz="2800" err="1"/>
              <a:t>scenario</a:t>
            </a:r>
            <a:r>
              <a:rPr lang="es-ES" sz="280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2C8536-17D0-6347-A03A-D15E74BA9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3950"/>
            <a:ext cx="8826499" cy="48253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74129A3-FBB3-574A-972F-6DB881D785B5}"/>
              </a:ext>
            </a:extLst>
          </p:cNvPr>
          <p:cNvSpPr/>
          <p:nvPr/>
        </p:nvSpPr>
        <p:spPr bwMode="auto">
          <a:xfrm>
            <a:off x="1403647" y="5013176"/>
            <a:ext cx="7602363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2509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925E1-6A6A-654E-91AF-4FECFACE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and </a:t>
            </a:r>
            <a:r>
              <a:rPr lang="es-ES" sz="2800" err="1"/>
              <a:t>also</a:t>
            </a:r>
            <a:r>
              <a:rPr lang="es-ES" sz="2800"/>
              <a:t> </a:t>
            </a:r>
            <a:r>
              <a:rPr lang="es-ES" sz="2800" err="1"/>
              <a:t>see</a:t>
            </a:r>
            <a:r>
              <a:rPr lang="es-ES" sz="2800"/>
              <a:t> </a:t>
            </a:r>
            <a:r>
              <a:rPr lang="es-ES" sz="2800" err="1"/>
              <a:t>all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changes</a:t>
            </a:r>
            <a:r>
              <a:rPr lang="es-ES" sz="2800"/>
              <a:t> </a:t>
            </a:r>
            <a:r>
              <a:rPr lang="es-ES" sz="2800" err="1"/>
              <a:t>included</a:t>
            </a:r>
            <a:r>
              <a:rPr lang="es-ES" sz="2800"/>
              <a:t> in </a:t>
            </a:r>
            <a:r>
              <a:rPr lang="es-ES" sz="2800" err="1"/>
              <a:t>any</a:t>
            </a:r>
            <a:r>
              <a:rPr lang="es-ES" sz="2800"/>
              <a:t> </a:t>
            </a:r>
            <a:r>
              <a:rPr lang="es-ES" sz="2800" err="1"/>
              <a:t>commit</a:t>
            </a:r>
            <a:r>
              <a:rPr lang="es-ES" sz="280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0E480F-9921-8B4D-A9F4-FDF65BBE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2736"/>
            <a:ext cx="8352482" cy="53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050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As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scenario</a:t>
            </a:r>
            <a:r>
              <a:rPr lang="es-ES" sz="2800"/>
              <a:t> </a:t>
            </a:r>
            <a:r>
              <a:rPr lang="es-ES" sz="2800" err="1"/>
              <a:t>is</a:t>
            </a:r>
            <a:r>
              <a:rPr lang="es-ES" sz="2800"/>
              <a:t> in web, </a:t>
            </a:r>
            <a:r>
              <a:rPr lang="es-ES" sz="2800" err="1"/>
              <a:t>it</a:t>
            </a:r>
            <a:r>
              <a:rPr lang="es-ES" sz="2800"/>
              <a:t> can be </a:t>
            </a:r>
            <a:r>
              <a:rPr lang="es-ES" sz="2800" err="1"/>
              <a:t>took</a:t>
            </a:r>
            <a:r>
              <a:rPr lang="es-ES" sz="2800"/>
              <a:t> to </a:t>
            </a:r>
            <a:r>
              <a:rPr lang="es-ES" sz="2800" err="1"/>
              <a:t>another</a:t>
            </a:r>
            <a:r>
              <a:rPr lang="es-ES" sz="2800"/>
              <a:t> PC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ACDF53-115E-1647-942B-DF7B19E7A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99979"/>
            <a:ext cx="51181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86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03513-796D-5E41-B110-43E23037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first</a:t>
            </a:r>
            <a:r>
              <a:rPr lang="es-ES" sz="2800"/>
              <a:t>, </a:t>
            </a:r>
            <a:r>
              <a:rPr lang="es-ES" sz="2800" err="1"/>
              <a:t>let´s</a:t>
            </a:r>
            <a:r>
              <a:rPr lang="es-ES" sz="2800"/>
              <a:t> </a:t>
            </a:r>
            <a:r>
              <a:rPr lang="es-ES" sz="2800" err="1"/>
              <a:t>select</a:t>
            </a:r>
            <a:r>
              <a:rPr lang="es-ES" sz="2800"/>
              <a:t> “</a:t>
            </a:r>
            <a:r>
              <a:rPr lang="es-ES" sz="2800" err="1"/>
              <a:t>Projects</a:t>
            </a:r>
            <a:r>
              <a:rPr lang="es-ES" sz="2800"/>
              <a:t> </a:t>
            </a:r>
            <a:r>
              <a:rPr lang="es-ES" sz="2800" err="1"/>
              <a:t>from</a:t>
            </a:r>
            <a:r>
              <a:rPr lang="es-ES" sz="2800"/>
              <a:t> </a:t>
            </a:r>
            <a:r>
              <a:rPr lang="es-ES" sz="2800" err="1"/>
              <a:t>Git</a:t>
            </a:r>
            <a:r>
              <a:rPr lang="es-ES" sz="2800"/>
              <a:t>”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820CED-E7B0-6944-B5BA-A22BFE6E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8208912" cy="51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0268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5E34-BEBB-5B49-8283-C5E8B5D0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second</a:t>
            </a:r>
            <a:r>
              <a:rPr lang="es-ES" sz="2800"/>
              <a:t>, </a:t>
            </a:r>
            <a:r>
              <a:rPr lang="es-ES" sz="2800" err="1"/>
              <a:t>copy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URL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62A0E5-F73D-CF4E-BC49-96C56D08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72336"/>
            <a:ext cx="8640960" cy="51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0592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28928-190A-DA49-928D-F4342FF9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third</a:t>
            </a:r>
            <a:r>
              <a:rPr lang="es-ES" sz="2800"/>
              <a:t>, </a:t>
            </a:r>
            <a:r>
              <a:rPr lang="es-ES" sz="2800" err="1"/>
              <a:t>select</a:t>
            </a:r>
            <a:r>
              <a:rPr lang="es-ES" sz="2800"/>
              <a:t> “Clone URI” ...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AA4F66-D721-C544-9B48-2B42360F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052736"/>
            <a:ext cx="860287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4971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8377E-B494-784E-BE23-F5B95CCB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fourth</a:t>
            </a:r>
            <a:r>
              <a:rPr lang="es-ES" sz="2800"/>
              <a:t>, paste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URL ...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390B13-FF3E-A94F-A24A-55AEA8B7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52736"/>
            <a:ext cx="6696744" cy="54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2686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0388A-4A6D-EF4D-8B6A-306F86A0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/>
              <a:t>... </a:t>
            </a:r>
            <a:r>
              <a:rPr lang="es-ES" sz="3200" err="1"/>
              <a:t>fifth</a:t>
            </a:r>
            <a:r>
              <a:rPr lang="es-ES" sz="3200"/>
              <a:t>, </a:t>
            </a:r>
            <a:r>
              <a:rPr lang="es-ES" sz="3200" err="1"/>
              <a:t>click</a:t>
            </a:r>
            <a:r>
              <a:rPr lang="es-ES" sz="3200"/>
              <a:t> “</a:t>
            </a:r>
            <a:r>
              <a:rPr lang="es-ES" sz="3200" err="1"/>
              <a:t>Next</a:t>
            </a:r>
            <a:r>
              <a:rPr lang="es-ES" sz="3200"/>
              <a:t>”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F791CF-368E-FB4A-967A-8CC23B76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5"/>
            <a:ext cx="7992888" cy="51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169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427A4-7C9B-8C47-84B2-FCEBCD26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sixth</a:t>
            </a:r>
            <a:r>
              <a:rPr lang="es-ES" sz="2800"/>
              <a:t>, </a:t>
            </a:r>
            <a:r>
              <a:rPr lang="es-ES" sz="2800" err="1"/>
              <a:t>browse</a:t>
            </a:r>
            <a:r>
              <a:rPr lang="es-ES" sz="2800"/>
              <a:t> to </a:t>
            </a:r>
            <a:r>
              <a:rPr lang="es-ES" sz="2800" err="1"/>
              <a:t>the</a:t>
            </a:r>
            <a:r>
              <a:rPr lang="es-ES" sz="2800"/>
              <a:t> Eclipse </a:t>
            </a:r>
            <a:r>
              <a:rPr lang="es-ES" sz="2800" err="1"/>
              <a:t>projects</a:t>
            </a:r>
            <a:r>
              <a:rPr lang="es-ES" sz="2800"/>
              <a:t> folder ...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DDBF25-1CE2-CD41-84C6-989C3833B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folder </a:t>
            </a:r>
            <a:r>
              <a:rPr lang="es-ES" dirty="0" err="1"/>
              <a:t>must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Eclipse </a:t>
            </a:r>
            <a:r>
              <a:rPr lang="es-ES" dirty="0" err="1"/>
              <a:t>Workspace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5EB4FF-2162-3D40-9992-3843271F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72816"/>
            <a:ext cx="7560840" cy="45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9063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73DC3-5443-2441-BC14-C66F3F97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seventh</a:t>
            </a:r>
            <a:r>
              <a:rPr lang="es-ES" sz="2800"/>
              <a:t>, </a:t>
            </a:r>
            <a:r>
              <a:rPr lang="es-ES" sz="2800" err="1"/>
              <a:t>select</a:t>
            </a:r>
            <a:r>
              <a:rPr lang="es-ES" sz="2800"/>
              <a:t> “</a:t>
            </a:r>
            <a:r>
              <a:rPr lang="es-ES" sz="2800" err="1"/>
              <a:t>Import</a:t>
            </a:r>
            <a:r>
              <a:rPr lang="es-ES" sz="2800"/>
              <a:t> </a:t>
            </a:r>
            <a:r>
              <a:rPr lang="es-ES" sz="2800" err="1"/>
              <a:t>existing</a:t>
            </a:r>
            <a:r>
              <a:rPr lang="es-ES" sz="2800"/>
              <a:t> Eclipse </a:t>
            </a:r>
            <a:r>
              <a:rPr lang="es-ES" sz="2800" err="1"/>
              <a:t>projects</a:t>
            </a:r>
            <a:r>
              <a:rPr lang="es-ES" sz="2800"/>
              <a:t>”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15808C-4C80-034F-84A5-CEF7D9FB4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856538" cy="51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00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0328A-0C8F-4D4E-B776-1E47E1B00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we</a:t>
            </a:r>
            <a:r>
              <a:rPr lang="es-ES" sz="2800"/>
              <a:t> </a:t>
            </a:r>
            <a:r>
              <a:rPr lang="es-ES" sz="2800" err="1"/>
              <a:t>end</a:t>
            </a:r>
            <a:r>
              <a:rPr lang="es-ES" sz="2800"/>
              <a:t> up </a:t>
            </a:r>
            <a:r>
              <a:rPr lang="es-ES" sz="2800" err="1"/>
              <a:t>with</a:t>
            </a:r>
            <a:r>
              <a:rPr lang="es-ES" sz="2800"/>
              <a:t> “</a:t>
            </a:r>
            <a:r>
              <a:rPr lang="es-ES" sz="2800" err="1"/>
              <a:t>Finish</a:t>
            </a:r>
            <a:r>
              <a:rPr lang="es-ES" sz="2800"/>
              <a:t>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93A152-1FBE-A643-AF5D-9180A910A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3"/>
            <a:ext cx="7992888" cy="518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1292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6BFBE-ADDE-1840-8EB4-7ED05BC2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and </a:t>
            </a:r>
            <a:r>
              <a:rPr lang="es-ES" sz="2800" err="1"/>
              <a:t>download</a:t>
            </a:r>
            <a:r>
              <a:rPr lang="es-ES" sz="2800"/>
              <a:t> </a:t>
            </a:r>
            <a:r>
              <a:rPr lang="es-ES" sz="2800" err="1"/>
              <a:t>stickman.zip</a:t>
            </a:r>
            <a:r>
              <a:rPr lang="es-ES" sz="2800"/>
              <a:t> file to local folder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42370B-5DB9-294B-BE86-60862CA70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7488832" cy="54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1284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4B5AF-AA34-FE43-8B38-445AD495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We</a:t>
            </a:r>
            <a:r>
              <a:rPr lang="es-ES" sz="2800"/>
              <a:t> </a:t>
            </a:r>
            <a:r>
              <a:rPr lang="es-ES" sz="2800" err="1"/>
              <a:t>have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scenario</a:t>
            </a:r>
            <a:r>
              <a:rPr lang="es-ES" sz="2800"/>
              <a:t> </a:t>
            </a:r>
            <a:r>
              <a:rPr lang="es-ES" sz="2800" err="1"/>
              <a:t>again</a:t>
            </a:r>
            <a:r>
              <a:rPr lang="es-ES" sz="2800"/>
              <a:t> as </a:t>
            </a:r>
            <a:r>
              <a:rPr lang="es-ES" sz="2800" err="1"/>
              <a:t>we</a:t>
            </a:r>
            <a:r>
              <a:rPr lang="es-ES" sz="2800"/>
              <a:t> </a:t>
            </a:r>
            <a:r>
              <a:rPr lang="es-ES" sz="2800" err="1"/>
              <a:t>left</a:t>
            </a:r>
            <a:r>
              <a:rPr lang="es-ES" sz="2800"/>
              <a:t> </a:t>
            </a:r>
            <a:r>
              <a:rPr lang="es-ES" sz="2800" err="1"/>
              <a:t>it</a:t>
            </a:r>
            <a:r>
              <a:rPr lang="es-ES" sz="2800"/>
              <a:t> </a:t>
            </a:r>
            <a:r>
              <a:rPr lang="es-ES" sz="2800" err="1"/>
              <a:t>last</a:t>
            </a:r>
            <a:r>
              <a:rPr lang="es-ES" sz="2800"/>
              <a:t> time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25370D-46F8-D842-8021-D4EB0A56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2" y="1052736"/>
            <a:ext cx="893021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8198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A56D31-9699-DE48-A495-69255BE9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652000"/>
            <a:ext cx="6984776" cy="47281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“</a:t>
            </a:r>
            <a:r>
              <a:rPr lang="es-ES" sz="2800" err="1"/>
              <a:t>Export</a:t>
            </a:r>
            <a:r>
              <a:rPr lang="es-ES" sz="2800"/>
              <a:t>” </a:t>
            </a:r>
            <a:r>
              <a:rPr lang="es-ES" sz="2800" err="1"/>
              <a:t>is</a:t>
            </a:r>
            <a:r>
              <a:rPr lang="es-ES" sz="2800"/>
              <a:t> </a:t>
            </a:r>
            <a:r>
              <a:rPr lang="es-ES" sz="2800" err="1"/>
              <a:t>another</a:t>
            </a:r>
            <a:r>
              <a:rPr lang="es-ES" sz="2800"/>
              <a:t> </a:t>
            </a:r>
            <a:r>
              <a:rPr lang="es-ES" sz="2800" err="1"/>
              <a:t>way</a:t>
            </a:r>
            <a:r>
              <a:rPr lang="es-ES" sz="2800"/>
              <a:t> to </a:t>
            </a:r>
            <a:r>
              <a:rPr lang="es-ES" sz="2800" err="1"/>
              <a:t>take</a:t>
            </a:r>
            <a:r>
              <a:rPr lang="es-ES" sz="2800"/>
              <a:t> a </a:t>
            </a:r>
            <a:r>
              <a:rPr lang="es-ES" sz="2800" err="1"/>
              <a:t>project</a:t>
            </a:r>
            <a:r>
              <a:rPr lang="es-ES" sz="2800"/>
              <a:t> </a:t>
            </a:r>
            <a:r>
              <a:rPr lang="es-ES" sz="2800" err="1"/>
              <a:t>copy</a:t>
            </a:r>
            <a:r>
              <a:rPr lang="es-ES" sz="2800"/>
              <a:t> ...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C06E34-35F4-4843-A51D-5C533E558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1196975"/>
            <a:ext cx="8839200" cy="4967288"/>
          </a:xfrm>
        </p:spPr>
        <p:txBody>
          <a:bodyPr/>
          <a:lstStyle/>
          <a:p>
            <a:r>
              <a:rPr lang="es-ES" sz="2000" dirty="0" err="1"/>
              <a:t>Only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b="1" dirty="0"/>
              <a:t>active </a:t>
            </a:r>
            <a:r>
              <a:rPr lang="es-ES" sz="2000" b="1" dirty="0" err="1"/>
              <a:t>version</a:t>
            </a:r>
            <a:r>
              <a:rPr lang="es-ES" sz="2000" b="1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copied</a:t>
            </a:r>
            <a:r>
              <a:rPr lang="es-ES" sz="2000" dirty="0"/>
              <a:t> (</a:t>
            </a:r>
            <a:r>
              <a:rPr lang="es-ES" sz="2000" dirty="0" err="1"/>
              <a:t>all</a:t>
            </a:r>
            <a:r>
              <a:rPr lang="es-ES" sz="2000" dirty="0"/>
              <a:t> </a:t>
            </a:r>
            <a:r>
              <a:rPr lang="es-ES" sz="2000" dirty="0" err="1"/>
              <a:t>versions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“</a:t>
            </a:r>
            <a:r>
              <a:rPr lang="es-ES" sz="2000" b="1" dirty="0"/>
              <a:t>.</a:t>
            </a:r>
            <a:r>
              <a:rPr lang="es-ES" sz="2000" b="1" dirty="0" err="1"/>
              <a:t>git</a:t>
            </a:r>
            <a:r>
              <a:rPr lang="es-ES" sz="2000" dirty="0"/>
              <a:t>”</a:t>
            </a:r>
            <a:r>
              <a:rPr lang="es-ES" sz="2000" b="1" dirty="0"/>
              <a:t> </a:t>
            </a:r>
            <a:r>
              <a:rPr lang="es-ES" sz="2000" dirty="0"/>
              <a:t>folder are </a:t>
            </a:r>
            <a:r>
              <a:rPr lang="es-ES" sz="2000" dirty="0" err="1"/>
              <a:t>not</a:t>
            </a:r>
            <a:r>
              <a:rPr lang="es-ES" sz="2000" dirty="0"/>
              <a:t> </a:t>
            </a:r>
            <a:r>
              <a:rPr lang="es-ES" sz="2000" dirty="0" err="1"/>
              <a:t>copied</a:t>
            </a:r>
            <a:r>
              <a:rPr lang="es-ES" sz="2000" dirty="0"/>
              <a:t>)</a:t>
            </a:r>
          </a:p>
          <a:p>
            <a:endParaRPr lang="es-ES" sz="2000" dirty="0"/>
          </a:p>
        </p:txBody>
      </p:sp>
      <p:sp>
        <p:nvSpPr>
          <p:cNvPr id="4" name="Rectángulo 3"/>
          <p:cNvSpPr/>
          <p:nvPr/>
        </p:nvSpPr>
        <p:spPr bwMode="auto">
          <a:xfrm>
            <a:off x="4499992" y="6093296"/>
            <a:ext cx="3672408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3303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30B0C34-206F-C44F-A069-05595A61B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2736"/>
            <a:ext cx="6745683" cy="54496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we</a:t>
            </a:r>
            <a:r>
              <a:rPr lang="es-ES" sz="2800"/>
              <a:t> </a:t>
            </a:r>
            <a:r>
              <a:rPr lang="es-ES" sz="2800" err="1"/>
              <a:t>choose</a:t>
            </a:r>
            <a:r>
              <a:rPr lang="es-ES" sz="2800"/>
              <a:t> “Archive File” and “</a:t>
            </a:r>
            <a:r>
              <a:rPr lang="es-ES" sz="2800" err="1"/>
              <a:t>Next</a:t>
            </a:r>
            <a:r>
              <a:rPr lang="es-ES" sz="2800"/>
              <a:t>”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1763688" y="3068960"/>
            <a:ext cx="1152128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3955860" y="6165304"/>
            <a:ext cx="126421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0411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4561A04-AA5A-4545-8282-438B775C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41449"/>
            <a:ext cx="7200800" cy="54783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we</a:t>
            </a:r>
            <a:r>
              <a:rPr lang="es-ES" sz="2800"/>
              <a:t> removed </a:t>
            </a:r>
            <a:r>
              <a:rPr lang="es-ES" sz="2800" err="1"/>
              <a:t>bin</a:t>
            </a:r>
            <a:r>
              <a:rPr lang="es-ES" sz="2800"/>
              <a:t> folder ...</a:t>
            </a:r>
          </a:p>
        </p:txBody>
      </p:sp>
      <p:sp>
        <p:nvSpPr>
          <p:cNvPr id="7" name="Rectángulo 6"/>
          <p:cNvSpPr/>
          <p:nvPr/>
        </p:nvSpPr>
        <p:spPr bwMode="auto">
          <a:xfrm>
            <a:off x="1043608" y="2636912"/>
            <a:ext cx="1008112" cy="1440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2736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D085CDE-322C-BA41-8EA3-0609D106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52736"/>
            <a:ext cx="7200800" cy="54783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with</a:t>
            </a:r>
            <a:r>
              <a:rPr lang="es-ES" sz="2800" dirty="0"/>
              <a:t> “</a:t>
            </a:r>
            <a:r>
              <a:rPr lang="es-ES" sz="2800" dirty="0" err="1"/>
              <a:t>Browse</a:t>
            </a:r>
            <a:r>
              <a:rPr lang="es-ES" sz="2800" dirty="0"/>
              <a:t>”,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n-GB" sz="2800" dirty="0"/>
              <a:t>choose</a:t>
            </a:r>
            <a:r>
              <a:rPr lang="es-ES" sz="2800" dirty="0"/>
              <a:t> </a:t>
            </a:r>
            <a:r>
              <a:rPr lang="es-ES" sz="2800" dirty="0" err="1"/>
              <a:t>location</a:t>
            </a:r>
            <a:r>
              <a:rPr lang="es-ES" sz="2800" dirty="0"/>
              <a:t> and file </a:t>
            </a:r>
            <a:r>
              <a:rPr lang="es-ES" sz="2800" dirty="0" err="1"/>
              <a:t>name</a:t>
            </a:r>
            <a:r>
              <a:rPr lang="es-ES" sz="2800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308304" y="3717032"/>
            <a:ext cx="792088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0843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89B7B15-219A-F74C-B8AE-DDE7BE66C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41449"/>
            <a:ext cx="7200800" cy="54783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we</a:t>
            </a:r>
            <a:r>
              <a:rPr lang="es-ES" sz="2800"/>
              <a:t> </a:t>
            </a:r>
            <a:r>
              <a:rPr lang="es-ES" sz="2800" err="1"/>
              <a:t>end</a:t>
            </a:r>
            <a:r>
              <a:rPr lang="es-ES" sz="2800"/>
              <a:t> up </a:t>
            </a:r>
            <a:r>
              <a:rPr lang="es-ES" sz="2800" err="1"/>
              <a:t>with</a:t>
            </a:r>
            <a:r>
              <a:rPr lang="es-ES" sz="2800"/>
              <a:t> “</a:t>
            </a:r>
            <a:r>
              <a:rPr lang="es-ES" sz="2800" err="1"/>
              <a:t>Finish</a:t>
            </a:r>
            <a:r>
              <a:rPr lang="es-ES" sz="2800"/>
              <a:t>”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6948264" y="6237312"/>
            <a:ext cx="108012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2231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B12A3C-AC2A-B448-A4A9-DA588D9C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Now</a:t>
            </a:r>
            <a:r>
              <a:rPr lang="es-ES" sz="2800" dirty="0"/>
              <a:t>, </a:t>
            </a:r>
            <a:r>
              <a:rPr lang="es-ES" sz="2800" dirty="0" err="1"/>
              <a:t>you</a:t>
            </a:r>
            <a:r>
              <a:rPr lang="es-ES" sz="2800" dirty="0"/>
              <a:t> can </a:t>
            </a:r>
            <a:r>
              <a:rPr lang="es-ES" sz="2800" dirty="0" err="1"/>
              <a:t>select</a:t>
            </a:r>
            <a:r>
              <a:rPr lang="es-ES" sz="2800" dirty="0"/>
              <a:t> </a:t>
            </a:r>
            <a:r>
              <a:rPr lang="es-ES" sz="2800" dirty="0" err="1"/>
              <a:t>any</a:t>
            </a:r>
            <a:r>
              <a:rPr lang="es-ES" sz="2800" dirty="0"/>
              <a:t> </a:t>
            </a:r>
            <a:r>
              <a:rPr lang="es-ES" sz="2800" dirty="0" err="1"/>
              <a:t>scenario</a:t>
            </a:r>
            <a:r>
              <a:rPr lang="es-ES" sz="2800" dirty="0"/>
              <a:t> and </a:t>
            </a:r>
            <a:r>
              <a:rPr lang="es-ES" sz="2800" dirty="0" err="1"/>
              <a:t>practice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02E30A-F1BE-FE4E-867A-6B2682F6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12776"/>
            <a:ext cx="8928546" cy="482453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259A3A-5F8C-C145-A955-C764E579FD7D}"/>
              </a:ext>
            </a:extLst>
          </p:cNvPr>
          <p:cNvSpPr txBox="1"/>
          <p:nvPr/>
        </p:nvSpPr>
        <p:spPr>
          <a:xfrm>
            <a:off x="35496" y="1052736"/>
            <a:ext cx="815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/>
              <a:t>https://</a:t>
            </a:r>
            <a:r>
              <a:rPr lang="es-ES" b="1" err="1"/>
              <a:t>gitlab.com</a:t>
            </a:r>
            <a:r>
              <a:rPr lang="es-ES" b="1"/>
              <a:t>/</a:t>
            </a:r>
            <a:r>
              <a:rPr lang="es-ES" b="1" err="1"/>
              <a:t>franciscoguerra</a:t>
            </a:r>
            <a:r>
              <a:rPr lang="es-ES" b="1"/>
              <a:t>/</a:t>
            </a:r>
            <a:r>
              <a:rPr lang="es-ES" b="1" err="1"/>
              <a:t>EclipseProjectsOfGreenfootBookScenarios.git</a:t>
            </a:r>
            <a:endParaRPr lang="es-ES" b="1"/>
          </a:p>
        </p:txBody>
      </p:sp>
    </p:spTree>
    <p:extLst>
      <p:ext uri="{BB962C8B-B14F-4D97-AF65-F5344CB8AC3E}">
        <p14:creationId xmlns:p14="http://schemas.microsoft.com/office/powerpoint/2010/main" val="322409832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Now</a:t>
            </a:r>
            <a:r>
              <a:rPr lang="es-ES" sz="2800"/>
              <a:t>, </a:t>
            </a:r>
            <a:r>
              <a:rPr lang="es-ES" sz="2800" err="1"/>
              <a:t>we</a:t>
            </a:r>
            <a:r>
              <a:rPr lang="es-ES" sz="2800"/>
              <a:t> can </a:t>
            </a:r>
            <a:r>
              <a:rPr lang="es-ES" sz="2800" err="1"/>
              <a:t>import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zip</a:t>
            </a:r>
            <a:r>
              <a:rPr lang="es-ES" sz="2800"/>
              <a:t> </a:t>
            </a:r>
            <a:r>
              <a:rPr lang="es-ES" sz="2800" err="1"/>
              <a:t>from</a:t>
            </a:r>
            <a:r>
              <a:rPr lang="es-ES" sz="2800"/>
              <a:t> </a:t>
            </a:r>
            <a:r>
              <a:rPr lang="es-ES" sz="2800" err="1"/>
              <a:t>download</a:t>
            </a:r>
            <a:r>
              <a:rPr lang="es-ES" sz="2800"/>
              <a:t> folder …</a:t>
            </a:r>
            <a:endParaRPr lang="en-US" sz="28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196752"/>
            <a:ext cx="5112568" cy="51776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1835696" y="5949280"/>
            <a:ext cx="3816424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3224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7C1C3D-613F-D645-AA5A-BD1140D8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052736"/>
            <a:ext cx="6477514" cy="54006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… </a:t>
            </a:r>
            <a:r>
              <a:rPr lang="es-ES" sz="2800" err="1"/>
              <a:t>first</a:t>
            </a:r>
            <a:r>
              <a:rPr lang="es-ES" sz="2800"/>
              <a:t>, </a:t>
            </a:r>
            <a:r>
              <a:rPr lang="es-ES" sz="2800" err="1"/>
              <a:t>click</a:t>
            </a:r>
            <a:r>
              <a:rPr lang="es-ES" sz="2800"/>
              <a:t> “</a:t>
            </a:r>
            <a:r>
              <a:rPr lang="es-ES" sz="2800" err="1"/>
              <a:t>Existing</a:t>
            </a:r>
            <a:r>
              <a:rPr lang="es-ES" sz="2800"/>
              <a:t> </a:t>
            </a:r>
            <a:r>
              <a:rPr lang="es-ES" sz="2800" err="1"/>
              <a:t>projects</a:t>
            </a:r>
            <a:r>
              <a:rPr lang="es-ES" sz="2800"/>
              <a:t> </a:t>
            </a:r>
            <a:r>
              <a:rPr lang="es-ES" sz="2800" err="1"/>
              <a:t>into</a:t>
            </a:r>
            <a:r>
              <a:rPr lang="es-ES" sz="2800"/>
              <a:t> </a:t>
            </a:r>
            <a:r>
              <a:rPr lang="es-ES" sz="2800" err="1"/>
              <a:t>Workspace</a:t>
            </a:r>
            <a:r>
              <a:rPr lang="es-ES" sz="2800"/>
              <a:t>” ... </a:t>
            </a:r>
            <a:endParaRPr lang="en-US" sz="28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8C0E57-4960-4A4C-86A0-A2BC8F75F2F3}"/>
              </a:ext>
            </a:extLst>
          </p:cNvPr>
          <p:cNvSpPr/>
          <p:nvPr/>
        </p:nvSpPr>
        <p:spPr bwMode="auto">
          <a:xfrm>
            <a:off x="1835696" y="3429000"/>
            <a:ext cx="3816424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400ABEB-7A62-8448-80C2-2B55206B0F6F}"/>
              </a:ext>
            </a:extLst>
          </p:cNvPr>
          <p:cNvSpPr/>
          <p:nvPr/>
        </p:nvSpPr>
        <p:spPr bwMode="auto">
          <a:xfrm>
            <a:off x="3563888" y="5949280"/>
            <a:ext cx="136815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04329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C639F6-78A5-1E44-A636-26C3D245E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3" y="1268760"/>
            <a:ext cx="8890833" cy="482453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… </a:t>
            </a:r>
            <a:r>
              <a:rPr lang="es-ES" sz="2800" err="1"/>
              <a:t>second</a:t>
            </a:r>
            <a:r>
              <a:rPr lang="es-ES" sz="2800"/>
              <a:t>, </a:t>
            </a:r>
            <a:r>
              <a:rPr lang="es-ES" sz="2800" err="1"/>
              <a:t>browse</a:t>
            </a:r>
            <a:r>
              <a:rPr lang="es-ES" sz="2800"/>
              <a:t> up to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zip</a:t>
            </a:r>
            <a:r>
              <a:rPr lang="es-ES" sz="2800"/>
              <a:t> file …</a:t>
            </a:r>
            <a:endParaRPr lang="en-US" sz="28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EADA903-697F-E24D-9A26-EADA1E22C36B}"/>
              </a:ext>
            </a:extLst>
          </p:cNvPr>
          <p:cNvSpPr/>
          <p:nvPr/>
        </p:nvSpPr>
        <p:spPr bwMode="auto">
          <a:xfrm>
            <a:off x="2123728" y="3645024"/>
            <a:ext cx="5472608" cy="504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10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atrón PPT Informática con autores">
  <a:themeElements>
    <a:clrScheme name="miplantill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plantilla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5783" tIns="47892" rIns="95783" bIns="47892" numCol="1" anchor="t" anchorCtr="0" compatLnSpc="1">
        <a:prstTxWarp prst="textNoShape">
          <a:avLst/>
        </a:prstTxWarp>
      </a:bodyPr>
      <a:lstStyle>
        <a:defPPr marL="358775" marR="0" indent="-358775" algn="l" defTabSz="9572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es-E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5783" tIns="47892" rIns="95783" bIns="47892" numCol="1" anchor="t" anchorCtr="0" compatLnSpc="1">
        <a:prstTxWarp prst="textNoShape">
          <a:avLst/>
        </a:prstTxWarp>
      </a:bodyPr>
      <a:lstStyle>
        <a:defPPr marL="358775" marR="0" indent="-358775" algn="l" defTabSz="9572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es-E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iplantill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Patrón PPT Informática con autores</Template>
  <TotalTime>24760</TotalTime>
  <Words>705</Words>
  <Application>Microsoft Macintosh PowerPoint</Application>
  <PresentationFormat>Presentación en pantalla (4:3)</PresentationFormat>
  <Paragraphs>82</Paragraphs>
  <Slides>66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3" baseType="lpstr">
      <vt:lpstr>Arial</vt:lpstr>
      <vt:lpstr>Calibri</vt:lpstr>
      <vt:lpstr>Times New Roman</vt:lpstr>
      <vt:lpstr>Trebuchet MS</vt:lpstr>
      <vt:lpstr>Verdana</vt:lpstr>
      <vt:lpstr>Wingdings</vt:lpstr>
      <vt:lpstr>Patrón PPT Informática con autores</vt:lpstr>
      <vt:lpstr>Eclipse Projects of Greenfoot Book Scenarios</vt:lpstr>
      <vt:lpstr>Greenfoot book scenarios for Eclipse are on the WEB</vt:lpstr>
      <vt:lpstr>README explains how to import any scenario</vt:lpstr>
      <vt:lpstr>Let's choose from the chapter02-04 folder ...</vt:lpstr>
      <vt:lpstr>... the stickman scenario ...</vt:lpstr>
      <vt:lpstr>... and download stickman.zip file to local folder</vt:lpstr>
      <vt:lpstr>Now, we can import the zip from download folder …</vt:lpstr>
      <vt:lpstr>… first, click “Existing projects into Workspace” ... </vt:lpstr>
      <vt:lpstr>… second, browse up to the zip file …</vt:lpstr>
      <vt:lpstr>… and third, click “Finish”</vt:lpstr>
      <vt:lpstr>README helps to understand and use the scenario</vt:lpstr>
      <vt:lpstr>All scenarios of zip files includes local repository</vt:lpstr>
      <vt:lpstr>Git history of stickman shows the local commit Version 1</vt:lpstr>
      <vt:lpstr>Let´s create a remote repository to stickman ...</vt:lpstr>
      <vt:lpstr>... and copy the URL of remote stickman scenario ...</vt:lpstr>
      <vt:lpstr>... ask Eclipse to push the local scenario into gitlab ...</vt:lpstr>
      <vt:lpstr>... paste URL of remote repository ...</vt:lpstr>
      <vt:lpstr>... click on "Push" to confirm that it is uploaded in gitlab ...</vt:lpstr>
      <vt:lpstr>... and finally, Eclipse confirms the push was done </vt:lpstr>
      <vt:lpstr>Remote repository now has an identical copy to the local</vt:lpstr>
      <vt:lpstr>README lists the execution modes</vt:lpstr>
      <vt:lpstr>Let`s select “Run AS” and “Java Application” ...</vt:lpstr>
      <vt:lpstr>... and first let´s choose Eclipse mode execution </vt:lpstr>
      <vt:lpstr>We can control the execution, without forgetting ...</vt:lpstr>
      <vt:lpstr>... to close the window before re-editing with Eclipse</vt:lpstr>
      <vt:lpstr>Now let´s can choose Greenfoot mode execution </vt:lpstr>
      <vt:lpstr>We can run or edit the scenario, without forgetting ...</vt:lpstr>
      <vt:lpstr>... quit + F5 before going back to edit with Eclipse</vt:lpstr>
      <vt:lpstr>config folder contains configuration, images and sounds </vt:lpstr>
      <vt:lpstr>In this scenario, stickman has a default image</vt:lpstr>
      <vt:lpstr>src folder contains java sources</vt:lpstr>
      <vt:lpstr>MyWorld class sets its size and adds a Stickman object</vt:lpstr>
      <vt:lpstr>Stickman class still does not define any behavior</vt:lpstr>
      <vt:lpstr>test folder can contain world tests and actors tests</vt:lpstr>
      <vt:lpstr>Let's go to add tests to MyWorld class ...</vt:lpstr>
      <vt:lpstr>... select the test folder and click “Finish”</vt:lpstr>
      <vt:lpstr>The first time the junit library should be added</vt:lpstr>
      <vt:lpstr>Eclipse creates an empty test template</vt:lpstr>
      <vt:lpstr>README has examples of how to do tests</vt:lpstr>
      <vt:lpstr>Let's check that the size of the world is correct</vt:lpstr>
      <vt:lpstr>Let´s ask Eclipse to run MyWorldTest ...</vt:lpstr>
      <vt:lpstr>... and when it fails it gives RED</vt:lpstr>
      <vt:lpstr>... and as it is right, it gives GREEN</vt:lpstr>
      <vt:lpstr>Eclipse can register the scenario changes with git ...</vt:lpstr>
      <vt:lpstr>... so let´s register junit library included and test created ...</vt:lpstr>
      <vt:lpstr>... Eclipse notifies when the commit has been pushed</vt:lpstr>
      <vt:lpstr>test folder on the remote now marks the new commit ...</vt:lpstr>
      <vt:lpstr>... and in the remote test folder you can see the new file ...</vt:lpstr>
      <vt:lpstr>... that we can even analyze in the browser ... </vt:lpstr>
      <vt:lpstr>... and also see all the changes included in any commit </vt:lpstr>
      <vt:lpstr>As the scenario is in web, it can be took to another PC ...</vt:lpstr>
      <vt:lpstr>... first, let´s select “Projects from Git” ...</vt:lpstr>
      <vt:lpstr>... second, copy the repository URL ...</vt:lpstr>
      <vt:lpstr>... third, select “Clone URI” ... </vt:lpstr>
      <vt:lpstr>... fourth, paste the repository URL ... </vt:lpstr>
      <vt:lpstr>... fifth, click “Next” ...</vt:lpstr>
      <vt:lpstr>... sixth, browse to the Eclipse projects folder ... </vt:lpstr>
      <vt:lpstr>... seventh, select “Import existing Eclipse projects” ...</vt:lpstr>
      <vt:lpstr>... we end up with “Finish”</vt:lpstr>
      <vt:lpstr>We have the scenario again as we left it last time</vt:lpstr>
      <vt:lpstr>“Export” is another way to take a project copy ...</vt:lpstr>
      <vt:lpstr>... we choose “Archive File” and “Next” ...</vt:lpstr>
      <vt:lpstr>... we removed bin folder ...</vt:lpstr>
      <vt:lpstr>... with “Browse”, we choose location and file name ...</vt:lpstr>
      <vt:lpstr>... we end up with “Finish”</vt:lpstr>
      <vt:lpstr>Now, you can select any scenario and practice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Eclipse Projects of Greenfoot Book Scenarios</dc:title>
  <dc:subject/>
  <dc:creator>fguerra</dc:creator>
  <cp:keywords/>
  <dc:description/>
  <cp:lastModifiedBy>Francisco Guerra Santana</cp:lastModifiedBy>
  <cp:revision>327</cp:revision>
  <cp:lastPrinted>2018-09-05T14:02:59Z</cp:lastPrinted>
  <dcterms:modified xsi:type="dcterms:W3CDTF">2018-09-06T09:12:52Z</dcterms:modified>
  <cp:category/>
</cp:coreProperties>
</file>