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56"/>
  </p:notesMasterIdLst>
  <p:handoutMasterIdLst>
    <p:handoutMasterId r:id="rId57"/>
  </p:handoutMasterIdLst>
  <p:sldIdLst>
    <p:sldId id="256" r:id="rId2"/>
    <p:sldId id="420" r:id="rId3"/>
    <p:sldId id="453" r:id="rId4"/>
    <p:sldId id="454" r:id="rId5"/>
    <p:sldId id="461" r:id="rId6"/>
    <p:sldId id="455" r:id="rId7"/>
    <p:sldId id="456" r:id="rId8"/>
    <p:sldId id="460" r:id="rId9"/>
    <p:sldId id="458" r:id="rId10"/>
    <p:sldId id="459" r:id="rId11"/>
    <p:sldId id="478" r:id="rId12"/>
    <p:sldId id="486" r:id="rId13"/>
    <p:sldId id="487" r:id="rId14"/>
    <p:sldId id="488" r:id="rId15"/>
    <p:sldId id="492" r:id="rId16"/>
    <p:sldId id="489" r:id="rId17"/>
    <p:sldId id="490" r:id="rId18"/>
    <p:sldId id="491" r:id="rId19"/>
    <p:sldId id="465" r:id="rId20"/>
    <p:sldId id="466" r:id="rId21"/>
    <p:sldId id="467" r:id="rId22"/>
    <p:sldId id="468" r:id="rId23"/>
    <p:sldId id="403" r:id="rId24"/>
    <p:sldId id="406" r:id="rId25"/>
    <p:sldId id="409" r:id="rId26"/>
    <p:sldId id="408" r:id="rId27"/>
    <p:sldId id="419" r:id="rId28"/>
    <p:sldId id="410" r:id="rId29"/>
    <p:sldId id="411" r:id="rId30"/>
    <p:sldId id="412" r:id="rId31"/>
    <p:sldId id="414" r:id="rId32"/>
    <p:sldId id="415" r:id="rId33"/>
    <p:sldId id="413" r:id="rId34"/>
    <p:sldId id="416" r:id="rId35"/>
    <p:sldId id="417" r:id="rId36"/>
    <p:sldId id="418" r:id="rId37"/>
    <p:sldId id="469" r:id="rId38"/>
    <p:sldId id="470" r:id="rId39"/>
    <p:sldId id="471" r:id="rId40"/>
    <p:sldId id="472" r:id="rId41"/>
    <p:sldId id="473" r:id="rId42"/>
    <p:sldId id="474" r:id="rId43"/>
    <p:sldId id="475" r:id="rId44"/>
    <p:sldId id="476" r:id="rId45"/>
    <p:sldId id="477" r:id="rId46"/>
    <p:sldId id="446" r:id="rId47"/>
    <p:sldId id="447" r:id="rId48"/>
    <p:sldId id="448" r:id="rId49"/>
    <p:sldId id="449" r:id="rId50"/>
    <p:sldId id="450" r:id="rId51"/>
    <p:sldId id="462" r:id="rId52"/>
    <p:sldId id="401" r:id="rId53"/>
    <p:sldId id="402" r:id="rId54"/>
    <p:sldId id="463" r:id="rId55"/>
  </p:sldIdLst>
  <p:sldSz cx="9144000" cy="6858000" type="screen4x3"/>
  <p:notesSz cx="7099300" cy="102346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8A2"/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 autoAdjust="0"/>
    <p:restoredTop sz="92934"/>
  </p:normalViewPr>
  <p:slideViewPr>
    <p:cSldViewPr>
      <p:cViewPr varScale="1">
        <p:scale>
          <a:sx n="102" d="100"/>
          <a:sy n="102" d="100"/>
        </p:scale>
        <p:origin x="184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AE2F4-3CFB-46CF-817F-DC08FA2CECE0}" type="datetimeFigureOut">
              <a:rPr lang="es-ES" smtClean="0"/>
              <a:pPr/>
              <a:t>6/9/18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24FFF-6FD3-4022-98AE-F1F3C29F059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30910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B5F7C-EF8F-8F41-8F19-499BF1491581}" type="datetimeFigureOut">
              <a:rPr lang="es-ES" smtClean="0"/>
              <a:t>6/9/18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5915D5-90BD-AB45-9C60-1835017E8B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889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915D5-90BD-AB45-9C60-1835017E8B96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6095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915D5-90BD-AB45-9C60-1835017E8B96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95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915D5-90BD-AB45-9C60-1835017E8B96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0787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915D5-90BD-AB45-9C60-1835017E8B96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0722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915D5-90BD-AB45-9C60-1835017E8B96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1928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915D5-90BD-AB45-9C60-1835017E8B96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90568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915D5-90BD-AB45-9C60-1835017E8B96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880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8088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032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79459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3525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2979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68687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22048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59918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41845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D7EE0-16D4-7947-9650-C23FFE9DB249}" type="slidenum">
              <a:rPr lang="es-ES" smtClean="0"/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4553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15D5-90BD-AB45-9C60-1835017E8B96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2841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915D5-90BD-AB45-9C60-1835017E8B96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9423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915D5-90BD-AB45-9C60-1835017E8B96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385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915D5-90BD-AB45-9C60-1835017E8B96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9525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915D5-90BD-AB45-9C60-1835017E8B96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7614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915D5-90BD-AB45-9C60-1835017E8B96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7977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915D5-90BD-AB45-9C60-1835017E8B96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1806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1773238"/>
            <a:ext cx="8785225" cy="2160587"/>
          </a:xfrm>
        </p:spPr>
        <p:txBody>
          <a:bodyPr/>
          <a:lstStyle>
            <a:lvl1pPr algn="ctr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1042988" y="4724400"/>
            <a:ext cx="8020050" cy="2071688"/>
          </a:xfrm>
          <a:prstGeom prst="roundRect">
            <a:avLst>
              <a:gd name="adj" fmla="val 19"/>
            </a:avLst>
          </a:prstGeom>
          <a:noFill/>
          <a:ln w="28575" algn="ctr">
            <a:solidFill>
              <a:srgbClr val="C0C0C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65088" y="1412875"/>
            <a:ext cx="8997950" cy="2879725"/>
          </a:xfrm>
          <a:prstGeom prst="roundRect">
            <a:avLst>
              <a:gd name="adj" fmla="val 153"/>
            </a:avLst>
          </a:prstGeom>
          <a:noFill/>
          <a:ln w="28575" algn="ctr">
            <a:solidFill>
              <a:srgbClr val="C0C0C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3238500" cy="1619250"/>
          </a:xfrm>
          <a:prstGeom prst="rect">
            <a:avLst/>
          </a:prstGeom>
          <a:solidFill>
            <a:srgbClr val="FF9900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8100392" y="6237288"/>
            <a:ext cx="1043608" cy="620712"/>
          </a:xfrm>
          <a:prstGeom prst="rect">
            <a:avLst/>
          </a:prstGeom>
          <a:solidFill>
            <a:srgbClr val="000066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8316913" y="6378575"/>
            <a:ext cx="755650" cy="3365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defTabSz="957263">
              <a:spcBef>
                <a:spcPct val="50000"/>
              </a:spcBef>
              <a:buFontTx/>
              <a:buNone/>
            </a:pPr>
            <a:fld id="{90938F7C-9F82-4D58-9B0A-DB2D6147CEB5}" type="slidenum">
              <a:rPr lang="es-ES" sz="1600">
                <a:solidFill>
                  <a:schemeClr val="bg2"/>
                </a:solidFill>
                <a:latin typeface="Arial" charset="0"/>
              </a:rPr>
              <a:pPr algn="r" defTabSz="957263">
                <a:spcBef>
                  <a:spcPct val="50000"/>
                </a:spcBef>
                <a:buFontTx/>
                <a:buNone/>
              </a:pPr>
              <a:t>‹Nº›</a:t>
            </a:fld>
            <a:endParaRPr lang="es-ES" sz="160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9225" name="Picture 9" descr="uni_sec_jpg_100_rgb_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6675" y="188913"/>
            <a:ext cx="2881313" cy="1109662"/>
          </a:xfrm>
          <a:prstGeom prst="rect">
            <a:avLst/>
          </a:prstGeom>
          <a:noFill/>
        </p:spPr>
      </p:pic>
      <p:sp>
        <p:nvSpPr>
          <p:cNvPr id="12" name="11 CuadroTexto"/>
          <p:cNvSpPr txBox="1"/>
          <p:nvPr/>
        </p:nvSpPr>
        <p:spPr>
          <a:xfrm>
            <a:off x="1400475" y="5149641"/>
            <a:ext cx="63825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  <a:buNone/>
            </a:pPr>
            <a:r>
              <a:rPr lang="es-E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Escuela de Ingeniería de Telecomunicación y Electrónica</a:t>
            </a:r>
          </a:p>
          <a:p>
            <a:pPr algn="ctr">
              <a:buNone/>
            </a:pPr>
            <a:r>
              <a:rPr lang="es-E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Universidad de Las Palmas de Gran Canaria</a:t>
            </a:r>
          </a:p>
          <a:p>
            <a:pPr algn="ctr">
              <a:buNone/>
            </a:pPr>
            <a:r>
              <a:rPr lang="es-ES" sz="2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francisco.guerra@ulpgc.es</a:t>
            </a:r>
            <a:endParaRPr lang="es-ES" sz="20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23850" y="1196975"/>
            <a:ext cx="4241800" cy="4967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18050" y="1196975"/>
            <a:ext cx="4243388" cy="4967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6850" y="80963"/>
            <a:ext cx="8839200" cy="9001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323850" y="1196975"/>
            <a:ext cx="4241800" cy="49672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18050" y="1196975"/>
            <a:ext cx="4243388" cy="49672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196975"/>
            <a:ext cx="8637588" cy="496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83" tIns="47892" rIns="95783" bIns="478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65088" y="1125538"/>
            <a:ext cx="8997950" cy="5670550"/>
          </a:xfrm>
          <a:prstGeom prst="roundRect">
            <a:avLst>
              <a:gd name="adj" fmla="val 19"/>
            </a:avLst>
          </a:prstGeom>
          <a:noFill/>
          <a:ln w="28575">
            <a:solidFill>
              <a:srgbClr val="C0C0C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65088" y="65088"/>
            <a:ext cx="8997950" cy="915987"/>
          </a:xfrm>
          <a:prstGeom prst="roundRect">
            <a:avLst>
              <a:gd name="adj" fmla="val 153"/>
            </a:avLst>
          </a:prstGeom>
          <a:noFill/>
          <a:ln w="28575">
            <a:solidFill>
              <a:srgbClr val="C0C0C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0" y="0"/>
            <a:ext cx="1907704" cy="980728"/>
          </a:xfrm>
          <a:prstGeom prst="rect">
            <a:avLst/>
          </a:prstGeom>
          <a:solidFill>
            <a:srgbClr val="FF9900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dirty="0"/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8460432" y="6309320"/>
            <a:ext cx="683568" cy="548680"/>
          </a:xfrm>
          <a:prstGeom prst="rect">
            <a:avLst/>
          </a:prstGeom>
          <a:solidFill>
            <a:srgbClr val="000066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8460432" y="6404818"/>
            <a:ext cx="612130" cy="3365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957263">
              <a:spcBef>
                <a:spcPct val="50000"/>
              </a:spcBef>
              <a:buFontTx/>
              <a:buNone/>
            </a:pPr>
            <a:fld id="{95A56496-452B-407A-AF6C-41C3083281E9}" type="slidenum">
              <a:rPr lang="es-ES" sz="1600">
                <a:solidFill>
                  <a:schemeClr val="bg2"/>
                </a:solidFill>
                <a:latin typeface="Arial" charset="0"/>
              </a:rPr>
              <a:pPr algn="r" defTabSz="957263">
                <a:spcBef>
                  <a:spcPct val="50000"/>
                </a:spcBef>
                <a:buFontTx/>
                <a:buNone/>
              </a:pPr>
              <a:t>‹Nº›</a:t>
            </a:fld>
            <a:endParaRPr lang="es-ES" sz="1600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820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96850" y="80963"/>
            <a:ext cx="88392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83" tIns="47892" rIns="95783" bIns="478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/>
              <a:t>Haga clic para cambiar el estilo de título</a:t>
            </a:r>
          </a:p>
        </p:txBody>
      </p:sp>
      <p:pic>
        <p:nvPicPr>
          <p:cNvPr id="8202" name="Picture 10" descr="uni_sec_jpg_100_rgb_smal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463" y="6327601"/>
            <a:ext cx="1258887" cy="485775"/>
          </a:xfrm>
          <a:prstGeom prst="rect">
            <a:avLst/>
          </a:prstGeom>
          <a:noFill/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403350" y="6453189"/>
            <a:ext cx="705708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s-ES_tradnl" sz="1100" dirty="0" err="1">
                <a:solidFill>
                  <a:schemeClr val="bg2"/>
                </a:solidFill>
                <a:latin typeface="Trebuchet MS" pitchFamily="34" charset="0"/>
                <a:cs typeface="Times New Roman" pitchFamily="18" charset="0"/>
              </a:rPr>
              <a:t>francisco.guerra@ulpgc.es</a:t>
            </a:r>
            <a:endParaRPr lang="es-ES" sz="1800" dirty="0">
              <a:solidFill>
                <a:schemeClr val="bg2"/>
              </a:solidFill>
              <a:latin typeface="Trebuchet MS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ransition/>
  <p:txStyles>
    <p:titleStyle>
      <a:lvl1pPr algn="r" defTabSz="957263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defTabSz="957263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2pPr>
      <a:lvl3pPr algn="r" defTabSz="957263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3pPr>
      <a:lvl4pPr algn="r" defTabSz="957263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4pPr>
      <a:lvl5pPr algn="r" defTabSz="957263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5pPr>
      <a:lvl6pPr marL="457200" algn="r" defTabSz="957263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914400" algn="r" defTabSz="957263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1371600" algn="r" defTabSz="957263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828800" algn="r" defTabSz="957263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58775" indent="-358775" algn="l" defTabSz="957263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77875" indent="-300038" algn="l" defTabSz="957263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96975" indent="-239713" algn="l" defTabSz="957263" rtl="0" eaLnBrk="1" fontAlgn="base" hangingPunct="1">
        <a:spcBef>
          <a:spcPct val="20000"/>
        </a:spcBef>
        <a:spcAft>
          <a:spcPct val="0"/>
        </a:spcAft>
        <a:buFont typeface="Verdana" pitchFamily="34" charset="0"/>
        <a:buChar char="―"/>
        <a:defRPr>
          <a:solidFill>
            <a:schemeClr val="tx1"/>
          </a:solidFill>
          <a:latin typeface="+mn-lt"/>
        </a:defRPr>
      </a:lvl3pPr>
      <a:lvl4pPr marL="1676400" indent="-239713" algn="l" defTabSz="957263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Arial" charset="0"/>
        </a:defRPr>
      </a:lvl4pPr>
      <a:lvl5pPr marL="2155825" indent="-239713" algn="l" defTabSz="957263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</a:defRPr>
      </a:lvl5pPr>
      <a:lvl6pPr marL="2613025" indent="-239713" algn="l" defTabSz="957263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</a:defRPr>
      </a:lvl6pPr>
      <a:lvl7pPr marL="3070225" indent="-239713" algn="l" defTabSz="957263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</a:defRPr>
      </a:lvl7pPr>
      <a:lvl8pPr marL="3527425" indent="-239713" algn="l" defTabSz="957263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</a:defRPr>
      </a:lvl8pPr>
      <a:lvl9pPr marL="3984625" indent="-239713" algn="l" defTabSz="957263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5400" dirty="0" err="1"/>
              <a:t>Importing</a:t>
            </a:r>
            <a:r>
              <a:rPr lang="es-ES" sz="5400" dirty="0"/>
              <a:t> </a:t>
            </a:r>
            <a:br>
              <a:rPr lang="es-ES" sz="5400" dirty="0"/>
            </a:br>
            <a:r>
              <a:rPr lang="es-ES" sz="5400" dirty="0" err="1"/>
              <a:t>Litte-Crab</a:t>
            </a:r>
            <a:r>
              <a:rPr lang="es-ES" sz="5400" dirty="0"/>
              <a:t> </a:t>
            </a:r>
            <a:r>
              <a:rPr lang="es-ES" sz="5400" dirty="0" err="1"/>
              <a:t>Versions</a:t>
            </a:r>
            <a:br>
              <a:rPr lang="es-ES" sz="5400" dirty="0"/>
            </a:br>
            <a:r>
              <a:rPr lang="es-ES" sz="5400" dirty="0" err="1"/>
              <a:t>From</a:t>
            </a:r>
            <a:r>
              <a:rPr lang="es-ES" sz="5400" dirty="0"/>
              <a:t> </a:t>
            </a:r>
            <a:r>
              <a:rPr lang="es-ES" sz="5400" dirty="0" err="1"/>
              <a:t>Git</a:t>
            </a:r>
            <a:endParaRPr lang="es-ES" sz="5400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4E409E-C4B4-F844-AD0B-A1AF30412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... </a:t>
            </a:r>
            <a:r>
              <a:rPr lang="es-ES" sz="2800" dirty="0" err="1"/>
              <a:t>we</a:t>
            </a:r>
            <a:r>
              <a:rPr lang="es-ES" sz="2800" dirty="0"/>
              <a:t> </a:t>
            </a:r>
            <a:r>
              <a:rPr lang="es-ES" sz="2800" dirty="0" err="1"/>
              <a:t>end</a:t>
            </a:r>
            <a:r>
              <a:rPr lang="es-ES" sz="2800" dirty="0"/>
              <a:t> up </a:t>
            </a:r>
            <a:r>
              <a:rPr lang="es-ES" sz="2800" dirty="0" err="1"/>
              <a:t>with</a:t>
            </a:r>
            <a:r>
              <a:rPr lang="es-ES" sz="2800" dirty="0"/>
              <a:t> “</a:t>
            </a:r>
            <a:r>
              <a:rPr lang="es-ES" sz="2800" dirty="0" err="1"/>
              <a:t>Finish</a:t>
            </a:r>
            <a:r>
              <a:rPr lang="es-ES" sz="2800" dirty="0"/>
              <a:t>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93298ED-33DE-8E40-BFC5-FAB8EC4D3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008483"/>
            <a:ext cx="8496944" cy="523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1310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3CDE7F-FEF6-914A-95A0-1F424AA4C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err="1"/>
              <a:t>README.txt</a:t>
            </a:r>
            <a:r>
              <a:rPr lang="es-ES" sz="2800" dirty="0"/>
              <a:t>: Eclipse + </a:t>
            </a:r>
            <a:r>
              <a:rPr lang="es-ES" sz="2800" dirty="0" err="1"/>
              <a:t>Greenfoot</a:t>
            </a:r>
            <a:r>
              <a:rPr lang="es-ES" sz="2800" dirty="0"/>
              <a:t> + </a:t>
            </a:r>
            <a:r>
              <a:rPr lang="es-ES" sz="2800" dirty="0" err="1"/>
              <a:t>Junit</a:t>
            </a:r>
            <a:r>
              <a:rPr lang="es-ES" sz="2800" dirty="0"/>
              <a:t> + </a:t>
            </a:r>
            <a:r>
              <a:rPr lang="es-ES" sz="2800" dirty="0" err="1"/>
              <a:t>Git</a:t>
            </a:r>
            <a:endParaRPr lang="es-ES" sz="2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391FD09-6A91-BC41-B183-38207E13B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52736"/>
            <a:ext cx="894715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2886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027519-1240-E74F-9C06-AF7A15EA4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err="1"/>
              <a:t>Let`s</a:t>
            </a:r>
            <a:r>
              <a:rPr lang="es-ES" sz="2800" dirty="0"/>
              <a:t> </a:t>
            </a:r>
            <a:r>
              <a:rPr lang="es-ES" sz="2800" dirty="0" err="1"/>
              <a:t>select</a:t>
            </a:r>
            <a:r>
              <a:rPr lang="es-ES" sz="2800" dirty="0"/>
              <a:t> “Run AS” and “Java </a:t>
            </a:r>
            <a:r>
              <a:rPr lang="es-ES" sz="2800" dirty="0" err="1"/>
              <a:t>Application</a:t>
            </a:r>
            <a:r>
              <a:rPr lang="es-ES" sz="2800" dirty="0"/>
              <a:t>” ...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AF27679-4C54-7D4E-B195-A135DFA2C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16" y="1052736"/>
            <a:ext cx="758400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507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9F587D-9D98-CC45-A47B-B7F30742E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... and </a:t>
            </a:r>
            <a:r>
              <a:rPr lang="es-ES" sz="2800" dirty="0" err="1"/>
              <a:t>first</a:t>
            </a:r>
            <a:r>
              <a:rPr lang="es-ES" sz="2800" dirty="0"/>
              <a:t> </a:t>
            </a:r>
            <a:r>
              <a:rPr lang="es-ES" sz="2800" dirty="0" err="1"/>
              <a:t>let´s</a:t>
            </a:r>
            <a:r>
              <a:rPr lang="es-ES" sz="2800" dirty="0"/>
              <a:t> </a:t>
            </a:r>
            <a:r>
              <a:rPr lang="es-ES" sz="2800" dirty="0" err="1"/>
              <a:t>choose</a:t>
            </a:r>
            <a:r>
              <a:rPr lang="es-ES" sz="2800" dirty="0"/>
              <a:t> Eclipse </a:t>
            </a:r>
            <a:r>
              <a:rPr lang="es-ES" sz="2800" dirty="0" err="1"/>
              <a:t>mode</a:t>
            </a:r>
            <a:r>
              <a:rPr lang="es-ES" sz="2800" dirty="0"/>
              <a:t> </a:t>
            </a:r>
            <a:r>
              <a:rPr lang="es-ES" sz="2800" dirty="0" err="1"/>
              <a:t>execution</a:t>
            </a:r>
            <a:r>
              <a:rPr lang="es-ES" sz="2800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1685FCD-8448-B347-BA84-C2D52BEF2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052736"/>
            <a:ext cx="8813537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5170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F15558-E55D-6D41-9936-3B99A7CDA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err="1"/>
              <a:t>We</a:t>
            </a:r>
            <a:r>
              <a:rPr lang="es-ES" sz="2800" dirty="0"/>
              <a:t> can control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execution</a:t>
            </a:r>
            <a:r>
              <a:rPr lang="es-ES" sz="2800" dirty="0"/>
              <a:t>, </a:t>
            </a:r>
            <a:r>
              <a:rPr lang="es-ES" sz="2800" dirty="0" err="1"/>
              <a:t>without</a:t>
            </a:r>
            <a:r>
              <a:rPr lang="es-ES" sz="2800" dirty="0"/>
              <a:t> </a:t>
            </a:r>
            <a:r>
              <a:rPr lang="es-ES" sz="2800" dirty="0" err="1"/>
              <a:t>forgetting</a:t>
            </a:r>
            <a:r>
              <a:rPr lang="es-ES" sz="2800" dirty="0"/>
              <a:t> ...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FDFA316-4BC8-CD42-9CD1-CF4243BBB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052736"/>
            <a:ext cx="5256584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9065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82937F6-B3F6-7646-9609-6269FF055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052736"/>
            <a:ext cx="5256584" cy="54006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9F15558-E55D-6D41-9936-3B99A7CDA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... to </a:t>
            </a:r>
            <a:r>
              <a:rPr lang="es-ES" sz="2800" dirty="0" err="1"/>
              <a:t>close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window</a:t>
            </a:r>
            <a:r>
              <a:rPr lang="es-ES" sz="2800" dirty="0"/>
              <a:t> </a:t>
            </a:r>
            <a:r>
              <a:rPr lang="es-ES" sz="2800" dirty="0" err="1"/>
              <a:t>before</a:t>
            </a:r>
            <a:r>
              <a:rPr lang="es-ES" sz="2800" dirty="0"/>
              <a:t> re-</a:t>
            </a:r>
            <a:r>
              <a:rPr lang="es-ES" sz="2800" dirty="0" err="1"/>
              <a:t>editing</a:t>
            </a:r>
            <a:r>
              <a:rPr lang="es-ES" sz="2800" dirty="0"/>
              <a:t> </a:t>
            </a:r>
            <a:r>
              <a:rPr lang="es-ES" sz="2800" dirty="0" err="1"/>
              <a:t>with</a:t>
            </a:r>
            <a:r>
              <a:rPr lang="es-ES" sz="2800" dirty="0"/>
              <a:t> Eclipse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CC60C3F-598C-B945-A2C4-342D237D3A6E}"/>
              </a:ext>
            </a:extLst>
          </p:cNvPr>
          <p:cNvSpPr/>
          <p:nvPr/>
        </p:nvSpPr>
        <p:spPr bwMode="auto">
          <a:xfrm>
            <a:off x="2123728" y="980728"/>
            <a:ext cx="216024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37851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9F587D-9D98-CC45-A47B-B7F30742E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err="1"/>
              <a:t>Now</a:t>
            </a:r>
            <a:r>
              <a:rPr lang="es-ES" sz="2800" dirty="0"/>
              <a:t> </a:t>
            </a:r>
            <a:r>
              <a:rPr lang="es-ES" sz="2800" dirty="0" err="1"/>
              <a:t>let´s</a:t>
            </a:r>
            <a:r>
              <a:rPr lang="es-ES" sz="2800" dirty="0"/>
              <a:t> can </a:t>
            </a:r>
            <a:r>
              <a:rPr lang="es-ES" sz="2800" dirty="0" err="1"/>
              <a:t>choose</a:t>
            </a:r>
            <a:r>
              <a:rPr lang="es-ES" sz="2800" dirty="0"/>
              <a:t> </a:t>
            </a:r>
            <a:r>
              <a:rPr lang="es-ES" sz="2800" dirty="0" err="1"/>
              <a:t>Greenfoot</a:t>
            </a:r>
            <a:r>
              <a:rPr lang="es-ES" sz="2800" dirty="0"/>
              <a:t> </a:t>
            </a:r>
            <a:r>
              <a:rPr lang="es-ES" sz="2800" dirty="0" err="1"/>
              <a:t>mode</a:t>
            </a:r>
            <a:r>
              <a:rPr lang="es-ES" sz="2800" dirty="0"/>
              <a:t> </a:t>
            </a:r>
            <a:r>
              <a:rPr lang="es-ES" sz="2800" dirty="0" err="1"/>
              <a:t>execution</a:t>
            </a:r>
            <a:r>
              <a:rPr lang="es-ES" sz="2800" dirty="0"/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4906C95-5A5C-054F-8208-6741BFE69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" y="1052736"/>
            <a:ext cx="883920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5206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202B9F-5B45-5B47-8CAE-56354435C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50" y="80963"/>
            <a:ext cx="8839200" cy="900112"/>
          </a:xfrm>
        </p:spPr>
        <p:txBody>
          <a:bodyPr/>
          <a:lstStyle/>
          <a:p>
            <a:r>
              <a:rPr lang="es-ES" sz="2800" dirty="0" err="1"/>
              <a:t>We</a:t>
            </a:r>
            <a:r>
              <a:rPr lang="es-ES" sz="2800" dirty="0"/>
              <a:t> can run </a:t>
            </a:r>
            <a:r>
              <a:rPr lang="es-ES" sz="2800" dirty="0" err="1"/>
              <a:t>or</a:t>
            </a:r>
            <a:r>
              <a:rPr lang="es-ES" sz="2800" dirty="0"/>
              <a:t> </a:t>
            </a:r>
            <a:r>
              <a:rPr lang="es-ES" sz="2800" dirty="0" err="1"/>
              <a:t>edit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scenario</a:t>
            </a:r>
            <a:r>
              <a:rPr lang="es-ES" sz="2800" dirty="0"/>
              <a:t>, </a:t>
            </a:r>
            <a:r>
              <a:rPr lang="es-ES" sz="2800" dirty="0" err="1"/>
              <a:t>without</a:t>
            </a:r>
            <a:r>
              <a:rPr lang="es-ES" sz="2800" dirty="0"/>
              <a:t> </a:t>
            </a:r>
            <a:r>
              <a:rPr lang="es-ES" sz="2800" dirty="0" err="1"/>
              <a:t>forgetting</a:t>
            </a:r>
            <a:r>
              <a:rPr lang="es-ES" sz="2800" dirty="0"/>
              <a:t> ...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0D70C31-EFB5-3642-B469-E140294FE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52735"/>
            <a:ext cx="7488832" cy="54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7083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A139B88-BCD4-3C4F-AFAB-B67B1D92F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58919"/>
            <a:ext cx="7488832" cy="539156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CCBE79C-CD0B-8849-9244-614E4A7F7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... </a:t>
            </a:r>
            <a:r>
              <a:rPr lang="es-ES" sz="2800" dirty="0" err="1"/>
              <a:t>quit</a:t>
            </a:r>
            <a:r>
              <a:rPr lang="es-ES" sz="2800" dirty="0"/>
              <a:t> + F5 </a:t>
            </a:r>
            <a:r>
              <a:rPr lang="es-ES" sz="2800" dirty="0" err="1"/>
              <a:t>before</a:t>
            </a:r>
            <a:r>
              <a:rPr lang="es-ES" sz="2800" dirty="0"/>
              <a:t> </a:t>
            </a:r>
            <a:r>
              <a:rPr lang="es-ES" sz="2800" dirty="0" err="1"/>
              <a:t>going</a:t>
            </a:r>
            <a:r>
              <a:rPr lang="es-ES" sz="2800" dirty="0"/>
              <a:t> back to </a:t>
            </a:r>
            <a:r>
              <a:rPr lang="es-ES" sz="2800" dirty="0" err="1"/>
              <a:t>edit</a:t>
            </a:r>
            <a:r>
              <a:rPr lang="es-ES" sz="2800" dirty="0"/>
              <a:t> </a:t>
            </a:r>
            <a:r>
              <a:rPr lang="es-ES" sz="2800" dirty="0" err="1"/>
              <a:t>with</a:t>
            </a:r>
            <a:r>
              <a:rPr lang="es-ES" sz="2800" dirty="0"/>
              <a:t> Eclipse</a:t>
            </a:r>
          </a:p>
        </p:txBody>
      </p:sp>
    </p:spTree>
    <p:extLst>
      <p:ext uri="{BB962C8B-B14F-4D97-AF65-F5344CB8AC3E}">
        <p14:creationId xmlns:p14="http://schemas.microsoft.com/office/powerpoint/2010/main" val="54225939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7D1309-0BB8-A147-855E-B38D5F101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err="1"/>
              <a:t>Switch</a:t>
            </a:r>
            <a:r>
              <a:rPr lang="es-ES" sz="2800" dirty="0"/>
              <a:t> to Version_1 </a:t>
            </a:r>
            <a:r>
              <a:rPr lang="es-ES" sz="2800" dirty="0" err="1"/>
              <a:t>branch</a:t>
            </a:r>
            <a:endParaRPr lang="es-ES" sz="2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2A44BF5-8050-BF4E-9560-BF22227B9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80" y="1073452"/>
            <a:ext cx="8074992" cy="539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8839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err="1"/>
              <a:t>Let´s</a:t>
            </a:r>
            <a:r>
              <a:rPr lang="es-ES" sz="2800" dirty="0"/>
              <a:t> </a:t>
            </a:r>
            <a:r>
              <a:rPr lang="es-ES" sz="2800" dirty="0" err="1"/>
              <a:t>import</a:t>
            </a:r>
            <a:r>
              <a:rPr lang="es-ES" sz="2800" dirty="0"/>
              <a:t> </a:t>
            </a:r>
            <a:r>
              <a:rPr lang="es-ES" sz="2800" dirty="0" err="1"/>
              <a:t>an</a:t>
            </a:r>
            <a:r>
              <a:rPr lang="es-ES" sz="2800" dirty="0"/>
              <a:t> Eclipse Project </a:t>
            </a:r>
            <a:r>
              <a:rPr lang="es-ES" sz="2800" dirty="0" err="1"/>
              <a:t>from</a:t>
            </a:r>
            <a:r>
              <a:rPr lang="es-ES" sz="2800" dirty="0"/>
              <a:t> </a:t>
            </a:r>
            <a:r>
              <a:rPr lang="es-ES" sz="2800" dirty="0" err="1"/>
              <a:t>remote</a:t>
            </a:r>
            <a:r>
              <a:rPr lang="es-ES" sz="2800" dirty="0"/>
              <a:t> </a:t>
            </a:r>
            <a:r>
              <a:rPr lang="es-ES" sz="2800" dirty="0" err="1"/>
              <a:t>repository</a:t>
            </a:r>
            <a:endParaRPr lang="en-US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196752"/>
            <a:ext cx="5112568" cy="517769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 bwMode="auto">
          <a:xfrm>
            <a:off x="1835696" y="5949280"/>
            <a:ext cx="3816424" cy="2160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9713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441526-0275-6245-A610-963879116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Version_1 </a:t>
            </a:r>
            <a:r>
              <a:rPr lang="es-ES" sz="2800" dirty="0" err="1"/>
              <a:t>must</a:t>
            </a:r>
            <a:r>
              <a:rPr lang="es-ES" sz="2800" dirty="0"/>
              <a:t> be </a:t>
            </a:r>
            <a:r>
              <a:rPr lang="es-ES" sz="2800" dirty="0" err="1"/>
              <a:t>selected</a:t>
            </a:r>
            <a:endParaRPr lang="es-ES" sz="2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9FC909B-13FE-BB41-BB5E-D76B2806B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085850"/>
            <a:ext cx="8352928" cy="522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9216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737CA9-40DB-074E-B284-E3F225FF9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Version_1 </a:t>
            </a:r>
            <a:r>
              <a:rPr lang="es-ES" sz="2800" dirty="0" err="1"/>
              <a:t>is</a:t>
            </a:r>
            <a:r>
              <a:rPr lang="es-ES" sz="2800" dirty="0"/>
              <a:t> </a:t>
            </a:r>
            <a:r>
              <a:rPr lang="es-ES" sz="2800" dirty="0" err="1"/>
              <a:t>checked</a:t>
            </a:r>
            <a:r>
              <a:rPr lang="es-ES" sz="2800" dirty="0"/>
              <a:t> </a:t>
            </a:r>
            <a:r>
              <a:rPr lang="es-ES" sz="2800" dirty="0" err="1"/>
              <a:t>out</a:t>
            </a:r>
            <a:r>
              <a:rPr lang="es-ES" sz="2800" dirty="0"/>
              <a:t> as new local </a:t>
            </a:r>
            <a:r>
              <a:rPr lang="es-ES" sz="2800" dirty="0" err="1"/>
              <a:t>branch</a:t>
            </a:r>
            <a:endParaRPr lang="es-ES" sz="2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C8F3CC5-300B-EB44-B26E-8A9E8BFE3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31" y="1556792"/>
            <a:ext cx="8767638" cy="370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2887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6DE7E1-3608-E642-8784-3541515B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err="1"/>
              <a:t>We</a:t>
            </a:r>
            <a:r>
              <a:rPr lang="es-ES" sz="2800" dirty="0"/>
              <a:t> </a:t>
            </a:r>
            <a:r>
              <a:rPr lang="es-ES" sz="2800" dirty="0" err="1"/>
              <a:t>end</a:t>
            </a:r>
            <a:r>
              <a:rPr lang="es-ES" sz="2800" dirty="0"/>
              <a:t> up </a:t>
            </a:r>
            <a:r>
              <a:rPr lang="es-ES" sz="2800" dirty="0" err="1"/>
              <a:t>with</a:t>
            </a:r>
            <a:r>
              <a:rPr lang="es-ES" sz="2800" dirty="0"/>
              <a:t> “</a:t>
            </a:r>
            <a:r>
              <a:rPr lang="es-ES" sz="2800" dirty="0" err="1"/>
              <a:t>Finish</a:t>
            </a:r>
            <a:r>
              <a:rPr lang="es-ES" sz="2800" dirty="0"/>
              <a:t>”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E37727A-38A7-5E45-A601-1D42D81FB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052735"/>
            <a:ext cx="8136904" cy="516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8103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err="1"/>
              <a:t>The</a:t>
            </a:r>
            <a:r>
              <a:rPr lang="es-ES" sz="2800" dirty="0"/>
              <a:t> versión 1 </a:t>
            </a:r>
            <a:r>
              <a:rPr lang="es-ES" sz="2800" dirty="0" err="1"/>
              <a:t>only</a:t>
            </a:r>
            <a:r>
              <a:rPr lang="es-ES" sz="2800" dirty="0"/>
              <a:t> has </a:t>
            </a:r>
            <a:r>
              <a:rPr lang="es-ES" sz="2800" dirty="0" err="1"/>
              <a:t>two</a:t>
            </a:r>
            <a:r>
              <a:rPr lang="es-ES" sz="2800" dirty="0"/>
              <a:t> clases and </a:t>
            </a:r>
            <a:r>
              <a:rPr lang="es-ES" sz="2800" dirty="0" err="1"/>
              <a:t>two</a:t>
            </a:r>
            <a:r>
              <a:rPr lang="es-ES" sz="2800" dirty="0"/>
              <a:t> </a:t>
            </a:r>
            <a:r>
              <a:rPr lang="es-ES" sz="2800" dirty="0" err="1"/>
              <a:t>tests</a:t>
            </a:r>
            <a:r>
              <a:rPr lang="es-ES" sz="2800" dirty="0"/>
              <a:t> ...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BEBBF88-0494-A84D-90D6-7C31A29B7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52736"/>
            <a:ext cx="894715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3435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err="1"/>
              <a:t>Class</a:t>
            </a:r>
            <a:r>
              <a:rPr lang="es-ES" sz="2800" dirty="0"/>
              <a:t> </a:t>
            </a:r>
            <a:r>
              <a:rPr lang="es-ES" sz="2800" dirty="0" err="1"/>
              <a:t>that</a:t>
            </a:r>
            <a:r>
              <a:rPr lang="es-ES" sz="2800" dirty="0"/>
              <a:t> defines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world</a:t>
            </a:r>
            <a:r>
              <a:rPr lang="es-ES" sz="2800" dirty="0"/>
              <a:t>: </a:t>
            </a:r>
            <a:r>
              <a:rPr lang="es-ES" sz="2800" dirty="0" err="1"/>
              <a:t>CrabWorld</a:t>
            </a:r>
            <a:endParaRPr lang="es-ES" sz="2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606760A-A7EF-3140-8F60-FF47BF904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20" y="1052736"/>
            <a:ext cx="892753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3729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world</a:t>
            </a:r>
            <a:r>
              <a:rPr lang="es-ES" sz="2800" dirty="0"/>
              <a:t> </a:t>
            </a:r>
            <a:r>
              <a:rPr lang="es-ES" sz="2800" dirty="0" err="1"/>
              <a:t>behavior</a:t>
            </a:r>
            <a:r>
              <a:rPr lang="es-ES" sz="2800" dirty="0"/>
              <a:t> </a:t>
            </a:r>
            <a:r>
              <a:rPr lang="es-ES" sz="2800" dirty="0" err="1"/>
              <a:t>is</a:t>
            </a:r>
            <a:r>
              <a:rPr lang="es-ES" sz="2800" dirty="0"/>
              <a:t> </a:t>
            </a:r>
            <a:r>
              <a:rPr lang="es-ES" sz="2800" dirty="0" err="1"/>
              <a:t>verified</a:t>
            </a:r>
            <a:r>
              <a:rPr lang="es-ES" sz="2800" dirty="0"/>
              <a:t> </a:t>
            </a:r>
            <a:r>
              <a:rPr lang="es-ES" sz="2800" dirty="0" err="1"/>
              <a:t>by</a:t>
            </a:r>
            <a:r>
              <a:rPr lang="es-ES" sz="2800" dirty="0"/>
              <a:t> </a:t>
            </a:r>
            <a:r>
              <a:rPr lang="es-ES" sz="2800" dirty="0" err="1"/>
              <a:t>CrabWorldTest</a:t>
            </a:r>
            <a:endParaRPr lang="es-ES" sz="2800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64412D-8195-D149-9E97-AA5DC1E83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CrabWorld</a:t>
            </a:r>
            <a:r>
              <a:rPr lang="es-ES" dirty="0"/>
              <a:t> </a:t>
            </a:r>
            <a:r>
              <a:rPr lang="es-ES" dirty="0" err="1"/>
              <a:t>only</a:t>
            </a:r>
            <a:r>
              <a:rPr lang="es-ES" dirty="0"/>
              <a:t> defines </a:t>
            </a:r>
            <a:r>
              <a:rPr lang="es-ES" dirty="0" err="1"/>
              <a:t>its</a:t>
            </a:r>
            <a:r>
              <a:rPr lang="es-ES" dirty="0"/>
              <a:t> </a:t>
            </a:r>
            <a:r>
              <a:rPr lang="es-ES" dirty="0" err="1"/>
              <a:t>size</a:t>
            </a:r>
            <a:r>
              <a:rPr lang="es-ES" dirty="0"/>
              <a:t>: 560, 560, 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C390618-CC24-8549-ADF6-0A8BBC5BB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651581"/>
            <a:ext cx="8928546" cy="465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0860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err="1"/>
              <a:t>Class</a:t>
            </a:r>
            <a:r>
              <a:rPr lang="es-ES" sz="2800" dirty="0"/>
              <a:t> of </a:t>
            </a:r>
            <a:r>
              <a:rPr lang="es-ES" sz="2800" dirty="0" err="1"/>
              <a:t>actors</a:t>
            </a:r>
            <a:r>
              <a:rPr lang="es-ES" sz="2800" dirty="0"/>
              <a:t> </a:t>
            </a:r>
            <a:r>
              <a:rPr lang="es-ES" sz="2800" dirty="0" err="1"/>
              <a:t>for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world</a:t>
            </a:r>
            <a:r>
              <a:rPr lang="es-ES" sz="2800" dirty="0"/>
              <a:t>: </a:t>
            </a:r>
            <a:r>
              <a:rPr lang="es-ES" sz="2800" dirty="0" err="1"/>
              <a:t>Crab</a:t>
            </a:r>
            <a:endParaRPr lang="es-ES" sz="2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433C4A7-1F50-9140-B872-775DF960F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1052736"/>
            <a:ext cx="8904989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2451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crab</a:t>
            </a:r>
            <a:r>
              <a:rPr lang="es-ES" sz="2800" dirty="0"/>
              <a:t> </a:t>
            </a:r>
            <a:r>
              <a:rPr lang="es-ES" sz="2800" dirty="0" err="1"/>
              <a:t>behavior</a:t>
            </a:r>
            <a:r>
              <a:rPr lang="es-ES" sz="2800" dirty="0"/>
              <a:t> </a:t>
            </a:r>
            <a:r>
              <a:rPr lang="es-ES" sz="2800" dirty="0" err="1"/>
              <a:t>is</a:t>
            </a:r>
            <a:r>
              <a:rPr lang="es-ES" sz="2800" dirty="0"/>
              <a:t> </a:t>
            </a:r>
            <a:r>
              <a:rPr lang="es-ES" sz="2800" dirty="0" err="1"/>
              <a:t>verified</a:t>
            </a:r>
            <a:r>
              <a:rPr lang="es-ES" sz="2800" dirty="0"/>
              <a:t> </a:t>
            </a:r>
            <a:r>
              <a:rPr lang="es-ES" sz="2800" dirty="0" err="1"/>
              <a:t>by</a:t>
            </a:r>
            <a:r>
              <a:rPr lang="es-ES" sz="2800" dirty="0"/>
              <a:t> </a:t>
            </a:r>
            <a:r>
              <a:rPr lang="es-ES" sz="2800" dirty="0" err="1"/>
              <a:t>CrabTest</a:t>
            </a:r>
            <a:endParaRPr lang="es-ES" sz="28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33A9DD-B713-5847-B08E-747AD5A69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Crab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placed in a position </a:t>
            </a:r>
            <a:r>
              <a:rPr lang="es-ES" dirty="0" err="1"/>
              <a:t>within</a:t>
            </a:r>
            <a:r>
              <a:rPr lang="es-ES" dirty="0"/>
              <a:t> </a:t>
            </a:r>
            <a:r>
              <a:rPr lang="es-ES" dirty="0" err="1"/>
              <a:t>CrabWorld</a:t>
            </a:r>
            <a:r>
              <a:rPr lang="es-ES" dirty="0"/>
              <a:t>: 100, 200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7D45BFF-ECBA-BD4B-99BF-28B33BEDE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628800"/>
            <a:ext cx="892854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44157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err="1"/>
              <a:t>Let´s</a:t>
            </a:r>
            <a:r>
              <a:rPr lang="es-ES" sz="2800" dirty="0"/>
              <a:t> </a:t>
            </a:r>
            <a:r>
              <a:rPr lang="es-ES" sz="2800" dirty="0" err="1"/>
              <a:t>go</a:t>
            </a:r>
            <a:r>
              <a:rPr lang="es-ES" sz="2800" dirty="0"/>
              <a:t> to run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tests</a:t>
            </a:r>
            <a:r>
              <a:rPr lang="es-ES" sz="2800" dirty="0"/>
              <a:t> </a:t>
            </a:r>
            <a:r>
              <a:rPr lang="es-ES" sz="2800" dirty="0" err="1"/>
              <a:t>with</a:t>
            </a:r>
            <a:r>
              <a:rPr lang="es-ES" sz="2800" dirty="0"/>
              <a:t> </a:t>
            </a:r>
            <a:r>
              <a:rPr lang="es-ES" sz="2800" dirty="0" err="1"/>
              <a:t>JUnit</a:t>
            </a:r>
            <a:endParaRPr lang="es-ES" sz="2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7979B89-842D-E046-8A31-FDF0A0674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6712"/>
            <a:ext cx="9144000" cy="544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9321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Green </a:t>
            </a:r>
            <a:r>
              <a:rPr lang="es-ES" sz="2800" dirty="0" err="1"/>
              <a:t>if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tests</a:t>
            </a:r>
            <a:r>
              <a:rPr lang="es-ES" sz="2800" dirty="0"/>
              <a:t> are </a:t>
            </a:r>
            <a:r>
              <a:rPr lang="es-ES" sz="2800" dirty="0" err="1"/>
              <a:t>verified</a:t>
            </a:r>
            <a:endParaRPr lang="es-ES" sz="2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A825020-9F9C-4147-A183-5035C0A41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980728"/>
            <a:ext cx="8947150" cy="530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8774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00B4AD-E019-0E4F-9E7D-A980255A6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err="1"/>
              <a:t>First</a:t>
            </a:r>
            <a:r>
              <a:rPr lang="es-ES" sz="2800" dirty="0"/>
              <a:t>, </a:t>
            </a:r>
            <a:r>
              <a:rPr lang="es-ES" sz="2800" dirty="0" err="1"/>
              <a:t>let´s</a:t>
            </a:r>
            <a:r>
              <a:rPr lang="es-ES" sz="2800" dirty="0"/>
              <a:t> </a:t>
            </a:r>
            <a:r>
              <a:rPr lang="es-ES" sz="2800" dirty="0" err="1"/>
              <a:t>select</a:t>
            </a:r>
            <a:r>
              <a:rPr lang="es-ES" sz="2800" dirty="0"/>
              <a:t> “</a:t>
            </a:r>
            <a:r>
              <a:rPr lang="es-ES" sz="2800" dirty="0" err="1"/>
              <a:t>Projects</a:t>
            </a:r>
            <a:r>
              <a:rPr lang="es-ES" sz="2800" dirty="0"/>
              <a:t> </a:t>
            </a:r>
            <a:r>
              <a:rPr lang="es-ES" sz="2800" dirty="0" err="1"/>
              <a:t>from</a:t>
            </a:r>
            <a:r>
              <a:rPr lang="es-ES" sz="2800" dirty="0"/>
              <a:t> </a:t>
            </a:r>
            <a:r>
              <a:rPr lang="es-ES" sz="2800" dirty="0" err="1"/>
              <a:t>Git</a:t>
            </a:r>
            <a:r>
              <a:rPr lang="es-ES" sz="2800" dirty="0"/>
              <a:t>” ...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11BE086-7047-3F40-97E4-E0423D147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124744"/>
            <a:ext cx="761666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4470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err="1"/>
              <a:t>Let´t</a:t>
            </a:r>
            <a:r>
              <a:rPr lang="es-ES" sz="2800" dirty="0"/>
              <a:t> </a:t>
            </a:r>
            <a:r>
              <a:rPr lang="es-ES" sz="2800" dirty="0" err="1"/>
              <a:t>go</a:t>
            </a:r>
            <a:r>
              <a:rPr lang="es-ES" sz="2800" dirty="0"/>
              <a:t> to run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world</a:t>
            </a:r>
            <a:r>
              <a:rPr lang="es-ES" sz="2800" dirty="0"/>
              <a:t> (Eclipse)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BE07E1E-720E-9241-AAAC-F234EB651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013885"/>
            <a:ext cx="8947150" cy="529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2137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err="1"/>
              <a:t>GreenfootScenarioMain</a:t>
            </a:r>
            <a:r>
              <a:rPr lang="es-ES" sz="2800" dirty="0"/>
              <a:t> </a:t>
            </a:r>
            <a:r>
              <a:rPr lang="es-ES" sz="2800" dirty="0" err="1"/>
              <a:t>must</a:t>
            </a:r>
            <a:r>
              <a:rPr lang="es-ES" sz="2800" dirty="0"/>
              <a:t> be </a:t>
            </a:r>
            <a:r>
              <a:rPr lang="es-ES" sz="2800" dirty="0" err="1"/>
              <a:t>selected</a:t>
            </a:r>
            <a:endParaRPr lang="es-ES" sz="2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C0AB877-D6FE-7C4C-BD08-BE5B5836E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61" y="987720"/>
            <a:ext cx="8764024" cy="496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9234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err="1"/>
              <a:t>Execution</a:t>
            </a:r>
            <a:r>
              <a:rPr lang="es-ES" sz="2800" dirty="0"/>
              <a:t> in Eclipse </a:t>
            </a:r>
            <a:r>
              <a:rPr lang="es-ES" sz="2800" dirty="0" err="1"/>
              <a:t>mode</a:t>
            </a:r>
            <a:endParaRPr lang="es-ES" sz="2800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19F5DA-E0BA-E24C-A344-A79215148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scenario</a:t>
            </a:r>
            <a:r>
              <a:rPr lang="es-ES" dirty="0"/>
              <a:t> </a:t>
            </a:r>
            <a:r>
              <a:rPr lang="es-ES" dirty="0" err="1"/>
              <a:t>initially</a:t>
            </a:r>
            <a:r>
              <a:rPr lang="es-ES" dirty="0"/>
              <a:t> </a:t>
            </a:r>
            <a:r>
              <a:rPr lang="es-ES" dirty="0" err="1"/>
              <a:t>only</a:t>
            </a:r>
            <a:r>
              <a:rPr lang="es-ES" dirty="0"/>
              <a:t> defines </a:t>
            </a:r>
            <a:r>
              <a:rPr lang="es-ES" dirty="0" err="1"/>
              <a:t>its</a:t>
            </a:r>
            <a:r>
              <a:rPr lang="es-ES" dirty="0"/>
              <a:t> </a:t>
            </a:r>
            <a:r>
              <a:rPr lang="es-ES" dirty="0" err="1"/>
              <a:t>size</a:t>
            </a:r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667D219-B899-8E4F-87AB-04BD4B0C8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700808"/>
            <a:ext cx="5688632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9401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err="1"/>
              <a:t>Let´t</a:t>
            </a:r>
            <a:r>
              <a:rPr lang="es-ES" sz="2800" dirty="0"/>
              <a:t> </a:t>
            </a:r>
            <a:r>
              <a:rPr lang="es-ES" sz="2800" dirty="0" err="1"/>
              <a:t>go</a:t>
            </a:r>
            <a:r>
              <a:rPr lang="es-ES" sz="2800" dirty="0"/>
              <a:t> to run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world</a:t>
            </a:r>
            <a:r>
              <a:rPr lang="es-ES" sz="2800" dirty="0"/>
              <a:t> (</a:t>
            </a:r>
            <a:r>
              <a:rPr lang="es-ES" sz="2800" dirty="0" err="1"/>
              <a:t>Greenfoot</a:t>
            </a:r>
            <a:r>
              <a:rPr lang="es-ES" sz="2800" dirty="0"/>
              <a:t>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A2A17AF-A8DE-4D47-8E7D-BB4191477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013885"/>
            <a:ext cx="8947150" cy="529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3424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err="1"/>
              <a:t>RunGreenfootFromEclipse</a:t>
            </a:r>
            <a:r>
              <a:rPr lang="es-ES" sz="2800" dirty="0"/>
              <a:t> </a:t>
            </a:r>
            <a:r>
              <a:rPr lang="es-ES" sz="2800" dirty="0" err="1"/>
              <a:t>must</a:t>
            </a:r>
            <a:r>
              <a:rPr lang="es-ES" sz="2800" dirty="0"/>
              <a:t> be </a:t>
            </a:r>
            <a:r>
              <a:rPr lang="es-ES" sz="2800" dirty="0" err="1"/>
              <a:t>selected</a:t>
            </a:r>
            <a:endParaRPr lang="es-ES" sz="2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23DE1F0-687F-0943-9DD1-F61FBB7A0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65" y="1009624"/>
            <a:ext cx="8687352" cy="501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7900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err="1"/>
              <a:t>Execution</a:t>
            </a:r>
            <a:r>
              <a:rPr lang="es-ES" sz="2800" dirty="0"/>
              <a:t> in </a:t>
            </a:r>
            <a:r>
              <a:rPr lang="es-ES" sz="2800" dirty="0" err="1"/>
              <a:t>Greenfoot</a:t>
            </a:r>
            <a:r>
              <a:rPr lang="es-ES" sz="2800" dirty="0"/>
              <a:t> </a:t>
            </a:r>
            <a:r>
              <a:rPr lang="es-ES" sz="2800" dirty="0" err="1"/>
              <a:t>mode</a:t>
            </a:r>
            <a:endParaRPr lang="es-ES" sz="2800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215400D-8A62-C842-8937-2AA1313E7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000" dirty="0"/>
              <a:t>In </a:t>
            </a:r>
            <a:r>
              <a:rPr lang="es-ES" sz="2000" dirty="0" err="1"/>
              <a:t>addition</a:t>
            </a:r>
            <a:r>
              <a:rPr lang="es-ES" sz="2000" dirty="0"/>
              <a:t> to running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world</a:t>
            </a:r>
            <a:r>
              <a:rPr lang="es-ES" sz="2000" dirty="0"/>
              <a:t>,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Greenfoot</a:t>
            </a:r>
            <a:r>
              <a:rPr lang="es-ES" sz="2000" dirty="0"/>
              <a:t> IDE </a:t>
            </a:r>
            <a:r>
              <a:rPr lang="es-ES" sz="2000" dirty="0" err="1"/>
              <a:t>is</a:t>
            </a:r>
            <a:r>
              <a:rPr lang="es-ES" sz="2000" dirty="0"/>
              <a:t> active to </a:t>
            </a:r>
            <a:r>
              <a:rPr lang="es-ES" sz="2000" dirty="0" err="1"/>
              <a:t>modify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behavior</a:t>
            </a:r>
            <a:r>
              <a:rPr lang="es-ES" sz="2000" dirty="0"/>
              <a:t> of </a:t>
            </a:r>
            <a:r>
              <a:rPr lang="es-ES" sz="2000" dirty="0" err="1"/>
              <a:t>classes</a:t>
            </a:r>
            <a:r>
              <a:rPr lang="es-ES" sz="2000" dirty="0"/>
              <a:t>, </a:t>
            </a:r>
            <a:r>
              <a:rPr lang="es-ES" sz="2000" dirty="0" err="1"/>
              <a:t>for</a:t>
            </a:r>
            <a:r>
              <a:rPr lang="es-ES" sz="2000" dirty="0"/>
              <a:t> </a:t>
            </a:r>
            <a:r>
              <a:rPr lang="es-ES" sz="2000" dirty="0" err="1"/>
              <a:t>example</a:t>
            </a:r>
            <a:r>
              <a:rPr lang="es-ES" sz="2000" dirty="0"/>
              <a:t>: </a:t>
            </a:r>
            <a:r>
              <a:rPr lang="es-ES" sz="2000" dirty="0" err="1"/>
              <a:t>adding</a:t>
            </a:r>
            <a:r>
              <a:rPr lang="es-ES" sz="2000" dirty="0"/>
              <a:t> </a:t>
            </a:r>
            <a:r>
              <a:rPr lang="es-ES" sz="2000" dirty="0" err="1"/>
              <a:t>actors</a:t>
            </a:r>
            <a:r>
              <a:rPr lang="es-ES" sz="2000" dirty="0"/>
              <a:t> to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world</a:t>
            </a:r>
            <a:r>
              <a:rPr lang="es-ES" sz="2000" dirty="0"/>
              <a:t>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E0BD2D9-4D87-0B49-8EAD-6B48EC695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976180"/>
            <a:ext cx="7362974" cy="447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2036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err="1"/>
              <a:t>Quit</a:t>
            </a:r>
            <a:r>
              <a:rPr lang="es-ES" sz="2800" dirty="0"/>
              <a:t> to </a:t>
            </a:r>
            <a:r>
              <a:rPr lang="es-ES" sz="2800" dirty="0" err="1"/>
              <a:t>return</a:t>
            </a:r>
            <a:r>
              <a:rPr lang="es-ES" sz="2800" dirty="0"/>
              <a:t> to Eclipse + F5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D18CC71-C0D6-7B4C-A708-D7D6C1FA9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066459"/>
            <a:ext cx="8947150" cy="524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30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BF2BC3-C808-4F46-95E6-CBBABE5D1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err="1"/>
              <a:t>Let´s</a:t>
            </a:r>
            <a:r>
              <a:rPr lang="es-ES" sz="2800" dirty="0"/>
              <a:t> </a:t>
            </a:r>
            <a:r>
              <a:rPr lang="es-ES" sz="2800" dirty="0" err="1"/>
              <a:t>go</a:t>
            </a:r>
            <a:r>
              <a:rPr lang="es-ES" sz="2800" dirty="0"/>
              <a:t> to </a:t>
            </a:r>
            <a:r>
              <a:rPr lang="es-ES" sz="2800" dirty="0" err="1"/>
              <a:t>other</a:t>
            </a:r>
            <a:r>
              <a:rPr lang="es-ES" sz="2800" dirty="0"/>
              <a:t> </a:t>
            </a:r>
            <a:r>
              <a:rPr lang="es-ES" sz="2800" dirty="0" err="1"/>
              <a:t>branch</a:t>
            </a:r>
            <a:endParaRPr lang="es-ES" sz="2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3FB615B-D6F6-984E-A99C-8B194B548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31517"/>
            <a:ext cx="8784976" cy="521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4485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BA8A21-86BE-FA4D-9800-2445BD854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Version_2 can be </a:t>
            </a:r>
            <a:r>
              <a:rPr lang="es-ES" sz="2800" dirty="0" err="1"/>
              <a:t>selected</a:t>
            </a:r>
            <a:endParaRPr lang="es-ES" sz="2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94BED54-EAAD-424F-B0A5-FB356889D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44" y="1052735"/>
            <a:ext cx="8542436" cy="525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7335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E641C7-05FB-7540-ACD5-63101E7FE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Version_2 </a:t>
            </a:r>
            <a:r>
              <a:rPr lang="es-ES" sz="2800" dirty="0" err="1"/>
              <a:t>is</a:t>
            </a:r>
            <a:r>
              <a:rPr lang="es-ES" sz="2800" dirty="0"/>
              <a:t> </a:t>
            </a:r>
            <a:r>
              <a:rPr lang="es-ES" sz="2800" dirty="0" err="1"/>
              <a:t>checked</a:t>
            </a:r>
            <a:r>
              <a:rPr lang="es-ES" sz="2800" dirty="0"/>
              <a:t> </a:t>
            </a:r>
            <a:r>
              <a:rPr lang="es-ES" sz="2800" dirty="0" err="1"/>
              <a:t>out</a:t>
            </a:r>
            <a:r>
              <a:rPr lang="es-ES" sz="2800" dirty="0"/>
              <a:t> as new local </a:t>
            </a:r>
            <a:r>
              <a:rPr lang="es-ES" sz="2800" dirty="0" err="1"/>
              <a:t>branch</a:t>
            </a:r>
            <a:endParaRPr lang="es-ES" sz="2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630D6C1-AE70-874A-A172-E41A37FB4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86" y="1700808"/>
            <a:ext cx="8755401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3839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C3F883-8B65-7546-A9D3-C8CBCE1DA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... </a:t>
            </a:r>
            <a:r>
              <a:rPr lang="es-ES" sz="2800" dirty="0" err="1"/>
              <a:t>second</a:t>
            </a:r>
            <a:r>
              <a:rPr lang="es-ES" sz="2800" dirty="0"/>
              <a:t>, </a:t>
            </a:r>
            <a:r>
              <a:rPr lang="es-ES" sz="2800" dirty="0" err="1"/>
              <a:t>we</a:t>
            </a:r>
            <a:r>
              <a:rPr lang="es-ES" sz="2800" dirty="0"/>
              <a:t> </a:t>
            </a:r>
            <a:r>
              <a:rPr lang="es-ES" sz="2800" dirty="0" err="1"/>
              <a:t>select</a:t>
            </a:r>
            <a:r>
              <a:rPr lang="es-ES" sz="2800" dirty="0"/>
              <a:t> “Clone URI” ...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9F6FA7-FA39-014B-A5DF-70878C2B3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052736"/>
            <a:ext cx="8147328" cy="499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12399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F039D2-DA39-4B4D-A34C-60B86E739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err="1"/>
              <a:t>We</a:t>
            </a:r>
            <a:r>
              <a:rPr lang="es-ES" sz="2800" dirty="0"/>
              <a:t> </a:t>
            </a:r>
            <a:r>
              <a:rPr lang="es-ES" sz="2800" dirty="0" err="1"/>
              <a:t>end</a:t>
            </a:r>
            <a:r>
              <a:rPr lang="es-ES" sz="2800" dirty="0"/>
              <a:t> up </a:t>
            </a:r>
            <a:r>
              <a:rPr lang="es-ES" sz="2800" dirty="0" err="1"/>
              <a:t>with</a:t>
            </a:r>
            <a:r>
              <a:rPr lang="es-ES" sz="2800" dirty="0"/>
              <a:t> “</a:t>
            </a:r>
            <a:r>
              <a:rPr lang="es-ES" sz="2800" dirty="0" err="1"/>
              <a:t>Finish</a:t>
            </a:r>
            <a:r>
              <a:rPr lang="es-ES" sz="2800" dirty="0"/>
              <a:t>”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5EE2BC5-39D9-B540-9ECF-92232DA8B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052735"/>
            <a:ext cx="8208912" cy="523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28028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D17D72-B25D-8141-B16B-A18E72D81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err="1"/>
              <a:t>Version</a:t>
            </a:r>
            <a:r>
              <a:rPr lang="es-ES" sz="2800" dirty="0"/>
              <a:t> 2: </a:t>
            </a:r>
            <a:r>
              <a:rPr lang="es-ES" sz="2800" dirty="0" err="1"/>
              <a:t>Crab</a:t>
            </a:r>
            <a:r>
              <a:rPr lang="es-ES" sz="2800" dirty="0"/>
              <a:t> </a:t>
            </a:r>
            <a:r>
              <a:rPr lang="es-ES" sz="2800" dirty="0" err="1"/>
              <a:t>always</a:t>
            </a:r>
            <a:r>
              <a:rPr lang="es-ES" sz="2800" dirty="0"/>
              <a:t> </a:t>
            </a:r>
            <a:r>
              <a:rPr lang="es-ES" sz="2800" dirty="0" err="1"/>
              <a:t>moves</a:t>
            </a:r>
            <a:r>
              <a:rPr lang="es-ES" sz="2800" dirty="0"/>
              <a:t> 5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514A047-79C7-E147-AE7A-4CCA1D180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52736"/>
            <a:ext cx="8928546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9548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EEF6BB-95C1-CB4F-871D-AD42CDA0E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err="1"/>
              <a:t>There</a:t>
            </a:r>
            <a:r>
              <a:rPr lang="es-ES" sz="2800" dirty="0"/>
              <a:t> </a:t>
            </a:r>
            <a:r>
              <a:rPr lang="es-ES" sz="2800" dirty="0" err="1"/>
              <a:t>is</a:t>
            </a:r>
            <a:r>
              <a:rPr lang="es-ES" sz="2800" dirty="0"/>
              <a:t> a new test </a:t>
            </a:r>
            <a:r>
              <a:rPr lang="es-ES" sz="2800" dirty="0" err="1"/>
              <a:t>for</a:t>
            </a:r>
            <a:r>
              <a:rPr lang="es-ES" sz="2800" dirty="0"/>
              <a:t> </a:t>
            </a:r>
            <a:r>
              <a:rPr lang="es-ES" sz="2800" dirty="0" err="1"/>
              <a:t>crab</a:t>
            </a:r>
            <a:r>
              <a:rPr lang="es-ES" sz="2800" dirty="0"/>
              <a:t> </a:t>
            </a:r>
            <a:r>
              <a:rPr lang="es-ES" sz="2800" dirty="0" err="1"/>
              <a:t>movement</a:t>
            </a:r>
            <a:endParaRPr lang="es-ES" sz="2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881BDE3-8EAB-5A40-978D-60E489EE5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33339"/>
            <a:ext cx="8947150" cy="520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47563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43C315-4330-164B-ABB7-B9E451B31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err="1"/>
              <a:t>There</a:t>
            </a:r>
            <a:r>
              <a:rPr lang="es-ES" sz="2800" dirty="0"/>
              <a:t> </a:t>
            </a:r>
            <a:r>
              <a:rPr lang="es-ES" sz="2800" dirty="0" err="1"/>
              <a:t>is</a:t>
            </a:r>
            <a:r>
              <a:rPr lang="es-ES" sz="2800" dirty="0"/>
              <a:t> new test </a:t>
            </a:r>
            <a:r>
              <a:rPr lang="es-ES" sz="2800" dirty="0" err="1"/>
              <a:t>for</a:t>
            </a:r>
            <a:r>
              <a:rPr lang="es-ES" sz="2800" dirty="0"/>
              <a:t> </a:t>
            </a:r>
            <a:r>
              <a:rPr lang="es-ES" sz="2800" dirty="0" err="1"/>
              <a:t>crab</a:t>
            </a:r>
            <a:r>
              <a:rPr lang="es-ES" sz="2800" dirty="0"/>
              <a:t> </a:t>
            </a:r>
            <a:r>
              <a:rPr lang="es-ES" sz="2800" dirty="0" err="1"/>
              <a:t>rotates</a:t>
            </a:r>
            <a:r>
              <a:rPr lang="es-ES" sz="2800" dirty="0"/>
              <a:t> </a:t>
            </a:r>
            <a:r>
              <a:rPr lang="es-ES" sz="2800" dirty="0" err="1"/>
              <a:t>twice</a:t>
            </a:r>
            <a:r>
              <a:rPr lang="es-ES" sz="2800" dirty="0"/>
              <a:t> 45º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A7DC36B-7116-3B43-82FC-57AE6DA93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41" y="1124744"/>
            <a:ext cx="868847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1357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43C315-4330-164B-ABB7-B9E451B31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err="1"/>
              <a:t>There</a:t>
            </a:r>
            <a:r>
              <a:rPr lang="es-ES" sz="2800" dirty="0"/>
              <a:t> </a:t>
            </a:r>
            <a:r>
              <a:rPr lang="es-ES" sz="2800" dirty="0" err="1"/>
              <a:t>is</a:t>
            </a:r>
            <a:r>
              <a:rPr lang="es-ES" sz="2800" dirty="0"/>
              <a:t> new test </a:t>
            </a:r>
            <a:r>
              <a:rPr lang="es-ES" sz="2800" dirty="0" err="1"/>
              <a:t>for</a:t>
            </a:r>
            <a:r>
              <a:rPr lang="es-ES" sz="2800" dirty="0"/>
              <a:t> </a:t>
            </a:r>
            <a:r>
              <a:rPr lang="es-ES" sz="2800" dirty="0" err="1"/>
              <a:t>crab</a:t>
            </a:r>
            <a:r>
              <a:rPr lang="es-ES" sz="2800" dirty="0"/>
              <a:t> </a:t>
            </a:r>
            <a:r>
              <a:rPr lang="es-ES" sz="2800" dirty="0" err="1"/>
              <a:t>rotates</a:t>
            </a:r>
            <a:r>
              <a:rPr lang="es-ES" sz="2800" dirty="0"/>
              <a:t> </a:t>
            </a:r>
            <a:r>
              <a:rPr lang="es-ES" sz="2800" dirty="0" err="1"/>
              <a:t>four</a:t>
            </a:r>
            <a:r>
              <a:rPr lang="es-ES" sz="2800" dirty="0"/>
              <a:t> times 45º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6A91F56-7D1A-6140-A1FD-E9CD6110C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49" y="981074"/>
            <a:ext cx="8785743" cy="489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37843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64DB90-9855-5740-9E0A-72BC2F72C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err="1"/>
              <a:t>There</a:t>
            </a:r>
            <a:r>
              <a:rPr lang="es-ES" sz="2800" dirty="0"/>
              <a:t> are </a:t>
            </a:r>
            <a:r>
              <a:rPr lang="es-ES" sz="2800" dirty="0" err="1"/>
              <a:t>five</a:t>
            </a:r>
            <a:r>
              <a:rPr lang="es-ES" sz="2800" dirty="0"/>
              <a:t> </a:t>
            </a:r>
            <a:r>
              <a:rPr lang="es-ES" sz="2800" dirty="0" err="1"/>
              <a:t>versions</a:t>
            </a:r>
            <a:r>
              <a:rPr lang="es-ES" sz="2800" dirty="0"/>
              <a:t> </a:t>
            </a:r>
            <a:r>
              <a:rPr lang="es-ES" sz="2800" dirty="0" err="1"/>
              <a:t>with</a:t>
            </a:r>
            <a:r>
              <a:rPr lang="es-ES" sz="2800" dirty="0"/>
              <a:t> </a:t>
            </a:r>
            <a:r>
              <a:rPr lang="es-ES" sz="2800" dirty="0" err="1"/>
              <a:t>their</a:t>
            </a:r>
            <a:r>
              <a:rPr lang="es-ES" sz="2800" dirty="0"/>
              <a:t> </a:t>
            </a:r>
            <a:r>
              <a:rPr lang="es-ES" sz="2800" dirty="0" err="1"/>
              <a:t>behavior</a:t>
            </a:r>
            <a:r>
              <a:rPr lang="es-ES" sz="2800" dirty="0"/>
              <a:t> </a:t>
            </a:r>
            <a:r>
              <a:rPr lang="es-ES" sz="2800" dirty="0" err="1"/>
              <a:t>tests</a:t>
            </a:r>
            <a:endParaRPr lang="es-ES" sz="2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CE5A270-9441-BE4A-8A7F-CFE7680CE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990403"/>
            <a:ext cx="7560840" cy="542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17366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46FE122-F284-5D4A-990D-1C674E910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62" y="1700808"/>
            <a:ext cx="7444962" cy="475252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To </a:t>
            </a:r>
            <a:r>
              <a:rPr lang="es-ES" sz="2800" dirty="0" err="1"/>
              <a:t>take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project</a:t>
            </a:r>
            <a:r>
              <a:rPr lang="es-ES" sz="2800" dirty="0"/>
              <a:t> to </a:t>
            </a:r>
            <a:r>
              <a:rPr lang="es-ES" sz="2800" dirty="0" err="1"/>
              <a:t>another</a:t>
            </a:r>
            <a:r>
              <a:rPr lang="es-ES" sz="2800" dirty="0"/>
              <a:t> PC ...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DA90A4F-C5B8-F04C-B3DF-B146E2A2D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850" y="1196975"/>
            <a:ext cx="8839200" cy="4967288"/>
          </a:xfrm>
        </p:spPr>
        <p:txBody>
          <a:bodyPr/>
          <a:lstStyle/>
          <a:p>
            <a:r>
              <a:rPr lang="es-ES" sz="2000" dirty="0" err="1"/>
              <a:t>Only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b="1" dirty="0"/>
              <a:t>active </a:t>
            </a:r>
            <a:r>
              <a:rPr lang="es-ES" sz="2000" b="1" dirty="0" err="1"/>
              <a:t>version</a:t>
            </a:r>
            <a:r>
              <a:rPr lang="es-ES" sz="2000" b="1" dirty="0"/>
              <a:t> </a:t>
            </a:r>
            <a:r>
              <a:rPr lang="es-ES" sz="2000" dirty="0" err="1"/>
              <a:t>is</a:t>
            </a:r>
            <a:r>
              <a:rPr lang="es-ES" sz="2000" dirty="0"/>
              <a:t> </a:t>
            </a:r>
            <a:r>
              <a:rPr lang="es-ES" sz="2000" dirty="0" err="1"/>
              <a:t>copied</a:t>
            </a:r>
            <a:r>
              <a:rPr lang="es-ES" sz="2000" dirty="0"/>
              <a:t> (</a:t>
            </a:r>
            <a:r>
              <a:rPr lang="es-ES" sz="2000" dirty="0" err="1"/>
              <a:t>all</a:t>
            </a:r>
            <a:r>
              <a:rPr lang="es-ES" sz="2000" dirty="0"/>
              <a:t> </a:t>
            </a:r>
            <a:r>
              <a:rPr lang="es-ES" sz="2000" dirty="0" err="1"/>
              <a:t>versions</a:t>
            </a:r>
            <a:r>
              <a:rPr lang="es-ES" sz="2000" dirty="0"/>
              <a:t> of </a:t>
            </a:r>
            <a:r>
              <a:rPr lang="es-ES" sz="2000" dirty="0" err="1"/>
              <a:t>the</a:t>
            </a:r>
            <a:r>
              <a:rPr lang="es-ES" sz="2000" dirty="0"/>
              <a:t> “</a:t>
            </a:r>
            <a:r>
              <a:rPr lang="es-ES" sz="2000" b="1" dirty="0"/>
              <a:t>.</a:t>
            </a:r>
            <a:r>
              <a:rPr lang="es-ES" sz="2000" b="1" dirty="0" err="1"/>
              <a:t>git</a:t>
            </a:r>
            <a:r>
              <a:rPr lang="es-ES" sz="2000" dirty="0"/>
              <a:t>”</a:t>
            </a:r>
            <a:r>
              <a:rPr lang="es-ES" sz="2000" b="1" dirty="0"/>
              <a:t> </a:t>
            </a:r>
            <a:r>
              <a:rPr lang="es-ES" sz="2000" dirty="0"/>
              <a:t>folder are </a:t>
            </a:r>
            <a:r>
              <a:rPr lang="es-ES" sz="2000" dirty="0" err="1"/>
              <a:t>not</a:t>
            </a:r>
            <a:r>
              <a:rPr lang="es-ES" sz="2000" dirty="0"/>
              <a:t> </a:t>
            </a:r>
            <a:r>
              <a:rPr lang="es-ES" sz="2000" dirty="0" err="1"/>
              <a:t>copied</a:t>
            </a:r>
            <a:r>
              <a:rPr lang="es-ES" sz="2000" dirty="0"/>
              <a:t>)</a:t>
            </a:r>
          </a:p>
          <a:p>
            <a:endParaRPr lang="es-ES" dirty="0"/>
          </a:p>
        </p:txBody>
      </p:sp>
      <p:sp>
        <p:nvSpPr>
          <p:cNvPr id="4" name="Rectángulo 3"/>
          <p:cNvSpPr/>
          <p:nvPr/>
        </p:nvSpPr>
        <p:spPr bwMode="auto">
          <a:xfrm>
            <a:off x="1403648" y="6074715"/>
            <a:ext cx="3168352" cy="37862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66867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30B0C34-206F-C44F-A069-05595A61B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052736"/>
            <a:ext cx="6745683" cy="544966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... </a:t>
            </a:r>
            <a:r>
              <a:rPr lang="es-ES" sz="2800" dirty="0" err="1"/>
              <a:t>we</a:t>
            </a:r>
            <a:r>
              <a:rPr lang="es-ES" sz="2800" dirty="0"/>
              <a:t> </a:t>
            </a:r>
            <a:r>
              <a:rPr lang="es-ES" sz="2800" dirty="0" err="1"/>
              <a:t>choose</a:t>
            </a:r>
            <a:r>
              <a:rPr lang="es-ES" sz="2800" dirty="0"/>
              <a:t> </a:t>
            </a:r>
            <a:r>
              <a:rPr lang="es-ES" sz="2400" dirty="0"/>
              <a:t>“Archive File” </a:t>
            </a:r>
            <a:r>
              <a:rPr lang="es-ES" sz="2800" dirty="0"/>
              <a:t>and </a:t>
            </a:r>
            <a:r>
              <a:rPr lang="es-ES" sz="2400" dirty="0"/>
              <a:t>“</a:t>
            </a:r>
            <a:r>
              <a:rPr lang="es-ES" sz="2400" dirty="0" err="1"/>
              <a:t>Next</a:t>
            </a:r>
            <a:r>
              <a:rPr lang="es-ES" sz="2400" dirty="0"/>
              <a:t>” </a:t>
            </a:r>
            <a:r>
              <a:rPr lang="es-ES" sz="2800" dirty="0"/>
              <a:t>...</a:t>
            </a:r>
          </a:p>
        </p:txBody>
      </p:sp>
      <p:sp>
        <p:nvSpPr>
          <p:cNvPr id="4" name="Rectángulo 3"/>
          <p:cNvSpPr/>
          <p:nvPr/>
        </p:nvSpPr>
        <p:spPr bwMode="auto">
          <a:xfrm>
            <a:off x="1763688" y="3068960"/>
            <a:ext cx="1152128" cy="2160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ángulo 4"/>
          <p:cNvSpPr/>
          <p:nvPr/>
        </p:nvSpPr>
        <p:spPr bwMode="auto">
          <a:xfrm>
            <a:off x="3955860" y="6165304"/>
            <a:ext cx="1264212" cy="2160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404119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C2B4026-04B3-744B-A3E3-8EA991834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024601"/>
            <a:ext cx="7128792" cy="542873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... </a:t>
            </a:r>
            <a:r>
              <a:rPr lang="es-ES" sz="2800" dirty="0" err="1"/>
              <a:t>we</a:t>
            </a:r>
            <a:r>
              <a:rPr lang="es-ES" sz="2800" dirty="0"/>
              <a:t> removed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bin</a:t>
            </a:r>
            <a:r>
              <a:rPr lang="es-ES" sz="2800" dirty="0"/>
              <a:t> folder ...</a:t>
            </a:r>
          </a:p>
        </p:txBody>
      </p:sp>
      <p:sp>
        <p:nvSpPr>
          <p:cNvPr id="7" name="Rectángulo 6"/>
          <p:cNvSpPr/>
          <p:nvPr/>
        </p:nvSpPr>
        <p:spPr bwMode="auto">
          <a:xfrm>
            <a:off x="1043608" y="2564904"/>
            <a:ext cx="1080120" cy="2160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127368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4E6E5B8-E4F3-1945-B132-D46474EA2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024601"/>
            <a:ext cx="7128792" cy="542873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... </a:t>
            </a:r>
            <a:r>
              <a:rPr lang="es-ES" sz="2800" dirty="0" err="1"/>
              <a:t>with</a:t>
            </a:r>
            <a:r>
              <a:rPr lang="es-ES" sz="2800" dirty="0"/>
              <a:t> “</a:t>
            </a:r>
            <a:r>
              <a:rPr lang="es-ES" sz="2800" dirty="0" err="1"/>
              <a:t>Browse</a:t>
            </a:r>
            <a:r>
              <a:rPr lang="es-ES" sz="2800" dirty="0"/>
              <a:t>”, </a:t>
            </a:r>
            <a:r>
              <a:rPr lang="es-ES" sz="2800" dirty="0" err="1"/>
              <a:t>we</a:t>
            </a:r>
            <a:r>
              <a:rPr lang="es-ES" sz="2800" dirty="0"/>
              <a:t> </a:t>
            </a:r>
            <a:r>
              <a:rPr lang="es-ES" sz="2800" dirty="0" err="1"/>
              <a:t>choose</a:t>
            </a:r>
            <a:r>
              <a:rPr lang="es-ES" sz="2800" dirty="0"/>
              <a:t> </a:t>
            </a:r>
            <a:r>
              <a:rPr lang="es-ES" sz="2800" dirty="0" err="1"/>
              <a:t>location</a:t>
            </a:r>
            <a:r>
              <a:rPr lang="es-ES" sz="2800" dirty="0"/>
              <a:t> and file </a:t>
            </a:r>
            <a:r>
              <a:rPr lang="es-ES" sz="2800" dirty="0" err="1"/>
              <a:t>name</a:t>
            </a:r>
            <a:r>
              <a:rPr lang="es-ES" sz="2800" dirty="0"/>
              <a:t> ...</a:t>
            </a:r>
          </a:p>
        </p:txBody>
      </p:sp>
      <p:sp>
        <p:nvSpPr>
          <p:cNvPr id="4" name="Rectángulo 3"/>
          <p:cNvSpPr/>
          <p:nvPr/>
        </p:nvSpPr>
        <p:spPr bwMode="auto">
          <a:xfrm>
            <a:off x="7092280" y="3645024"/>
            <a:ext cx="1008112" cy="3600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20843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BF9BED-8A37-8349-8D99-1D4880327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... </a:t>
            </a:r>
            <a:r>
              <a:rPr lang="es-ES" sz="2800" dirty="0" err="1"/>
              <a:t>third</a:t>
            </a:r>
            <a:r>
              <a:rPr lang="es-ES" sz="2800" dirty="0"/>
              <a:t>, </a:t>
            </a:r>
            <a:r>
              <a:rPr lang="es-ES" sz="2800" dirty="0" err="1"/>
              <a:t>we</a:t>
            </a:r>
            <a:r>
              <a:rPr lang="es-ES" sz="2800" dirty="0"/>
              <a:t> </a:t>
            </a:r>
            <a:r>
              <a:rPr lang="es-ES" sz="2800" dirty="0" err="1"/>
              <a:t>copy</a:t>
            </a:r>
            <a:r>
              <a:rPr lang="es-ES" sz="2800" dirty="0"/>
              <a:t> URL to </a:t>
            </a:r>
            <a:r>
              <a:rPr lang="es-ES" sz="2800" dirty="0" err="1"/>
              <a:t>clipboard</a:t>
            </a:r>
            <a:r>
              <a:rPr lang="es-ES" sz="2800" dirty="0"/>
              <a:t> ...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3A97767-D9B6-A543-9432-512F33868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422068"/>
            <a:ext cx="7632848" cy="505659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D586979-5ABA-F340-B4FD-C7A98BF5E513}"/>
              </a:ext>
            </a:extLst>
          </p:cNvPr>
          <p:cNvSpPr txBox="1"/>
          <p:nvPr/>
        </p:nvSpPr>
        <p:spPr>
          <a:xfrm>
            <a:off x="107504" y="1052736"/>
            <a:ext cx="490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https://</a:t>
            </a:r>
            <a:r>
              <a:rPr lang="es-ES" b="1" dirty="0" err="1"/>
              <a:t>gitlab.com</a:t>
            </a:r>
            <a:r>
              <a:rPr lang="es-ES" b="1" dirty="0"/>
              <a:t>/</a:t>
            </a:r>
            <a:r>
              <a:rPr lang="es-ES" b="1" dirty="0" err="1"/>
              <a:t>franciscoguerra</a:t>
            </a:r>
            <a:r>
              <a:rPr lang="es-ES" b="1" dirty="0"/>
              <a:t>/</a:t>
            </a:r>
            <a:r>
              <a:rPr lang="es-ES" b="1" dirty="0" err="1"/>
              <a:t>little-crab.git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250599045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AA4431E-A847-F346-B2EA-766F53E83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024601"/>
            <a:ext cx="7128792" cy="542873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... </a:t>
            </a:r>
            <a:r>
              <a:rPr lang="es-ES" sz="2800" dirty="0" err="1"/>
              <a:t>we</a:t>
            </a:r>
            <a:r>
              <a:rPr lang="es-ES" sz="2800" dirty="0"/>
              <a:t> </a:t>
            </a:r>
            <a:r>
              <a:rPr lang="es-ES" sz="2800" dirty="0" err="1"/>
              <a:t>end</a:t>
            </a:r>
            <a:r>
              <a:rPr lang="es-ES" sz="2800" dirty="0"/>
              <a:t> up </a:t>
            </a:r>
            <a:r>
              <a:rPr lang="es-ES" sz="2800" dirty="0" err="1"/>
              <a:t>with</a:t>
            </a:r>
            <a:r>
              <a:rPr lang="es-ES" sz="2800" dirty="0"/>
              <a:t> “</a:t>
            </a:r>
            <a:r>
              <a:rPr lang="es-ES" sz="2800" dirty="0" err="1"/>
              <a:t>Finish</a:t>
            </a:r>
            <a:r>
              <a:rPr lang="es-ES" sz="2800" dirty="0"/>
              <a:t>”</a:t>
            </a:r>
          </a:p>
        </p:txBody>
      </p:sp>
      <p:sp>
        <p:nvSpPr>
          <p:cNvPr id="4" name="Rectángulo 3"/>
          <p:cNvSpPr/>
          <p:nvPr/>
        </p:nvSpPr>
        <p:spPr bwMode="auto">
          <a:xfrm>
            <a:off x="7092280" y="6165304"/>
            <a:ext cx="1080120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748535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err="1"/>
              <a:t>We</a:t>
            </a:r>
            <a:r>
              <a:rPr lang="es-ES" sz="2800" dirty="0"/>
              <a:t> can </a:t>
            </a:r>
            <a:r>
              <a:rPr lang="es-ES" sz="2800" dirty="0" err="1"/>
              <a:t>import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zip</a:t>
            </a:r>
            <a:r>
              <a:rPr lang="es-ES" sz="2800" dirty="0"/>
              <a:t> …</a:t>
            </a:r>
            <a:endParaRPr lang="en-US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196752"/>
            <a:ext cx="5112568" cy="517769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 bwMode="auto">
          <a:xfrm>
            <a:off x="1835696" y="5949280"/>
            <a:ext cx="3816424" cy="2160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73373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… </a:t>
            </a:r>
            <a:r>
              <a:rPr lang="es-ES" sz="3200" dirty="0" err="1"/>
              <a:t>first</a:t>
            </a:r>
            <a:r>
              <a:rPr lang="es-ES" sz="3200" dirty="0"/>
              <a:t>, </a:t>
            </a:r>
            <a:r>
              <a:rPr lang="es-ES" sz="3200" dirty="0" err="1"/>
              <a:t>we</a:t>
            </a:r>
            <a:r>
              <a:rPr lang="es-ES" sz="3200" dirty="0"/>
              <a:t> </a:t>
            </a:r>
            <a:r>
              <a:rPr lang="es-ES" sz="3200" dirty="0" err="1"/>
              <a:t>select</a:t>
            </a:r>
            <a:r>
              <a:rPr lang="es-ES" sz="3200" dirty="0"/>
              <a:t> a </a:t>
            </a:r>
            <a:r>
              <a:rPr lang="es-ES" sz="3200" dirty="0" err="1"/>
              <a:t>existing</a:t>
            </a:r>
            <a:r>
              <a:rPr lang="es-ES" sz="3200" dirty="0"/>
              <a:t> </a:t>
            </a:r>
            <a:r>
              <a:rPr lang="es-ES" sz="3200" dirty="0" err="1"/>
              <a:t>project</a:t>
            </a:r>
            <a:endParaRPr lang="en-US" sz="3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196752"/>
            <a:ext cx="7454349" cy="504056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 bwMode="auto">
          <a:xfrm>
            <a:off x="3923928" y="5589240"/>
            <a:ext cx="1285381" cy="35204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ángulo 5"/>
          <p:cNvSpPr/>
          <p:nvPr/>
        </p:nvSpPr>
        <p:spPr bwMode="auto">
          <a:xfrm>
            <a:off x="1691680" y="3429000"/>
            <a:ext cx="2880320" cy="35204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526359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CE28D62-50D4-9E43-9D2E-CB6D076B8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55" y="1124744"/>
            <a:ext cx="8637133" cy="511256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… </a:t>
            </a:r>
            <a:r>
              <a:rPr lang="es-ES" sz="2800" dirty="0" err="1"/>
              <a:t>second</a:t>
            </a:r>
            <a:r>
              <a:rPr lang="es-ES" sz="2800" dirty="0"/>
              <a:t>, </a:t>
            </a:r>
            <a:r>
              <a:rPr lang="es-ES" sz="2800" dirty="0" err="1"/>
              <a:t>we</a:t>
            </a:r>
            <a:r>
              <a:rPr lang="es-ES" sz="2800" dirty="0"/>
              <a:t> </a:t>
            </a:r>
            <a:r>
              <a:rPr lang="es-ES" sz="2800" dirty="0" err="1"/>
              <a:t>select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zip</a:t>
            </a:r>
            <a:r>
              <a:rPr lang="es-ES" sz="2800" dirty="0"/>
              <a:t> file …</a:t>
            </a:r>
            <a:endParaRPr lang="en-US" sz="280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C5B25F5-2B9A-1C42-8BED-75205ABE3229}"/>
              </a:ext>
            </a:extLst>
          </p:cNvPr>
          <p:cNvSpPr/>
          <p:nvPr/>
        </p:nvSpPr>
        <p:spPr bwMode="auto">
          <a:xfrm>
            <a:off x="2267744" y="3645024"/>
            <a:ext cx="5256584" cy="50405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625842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1E1B911-E74E-F24C-8821-2A40A73D9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55" y="1124744"/>
            <a:ext cx="8637133" cy="511256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800" dirty="0"/>
              <a:t>… and </a:t>
            </a:r>
            <a:r>
              <a:rPr lang="es-ES_tradnl" sz="2800" dirty="0" err="1"/>
              <a:t>third</a:t>
            </a:r>
            <a:r>
              <a:rPr lang="es-ES_tradnl" sz="2800" dirty="0"/>
              <a:t>, </a:t>
            </a:r>
            <a:r>
              <a:rPr lang="es-ES_tradnl" sz="2800" dirty="0" err="1"/>
              <a:t>we</a:t>
            </a:r>
            <a:r>
              <a:rPr lang="es-ES_tradnl" sz="2800" dirty="0"/>
              <a:t> </a:t>
            </a:r>
            <a:r>
              <a:rPr lang="es-ES_tradnl" sz="2800" dirty="0" err="1"/>
              <a:t>select</a:t>
            </a:r>
            <a:r>
              <a:rPr lang="es-ES_tradnl" sz="2800" dirty="0"/>
              <a:t> “</a:t>
            </a:r>
            <a:r>
              <a:rPr lang="es-ES_tradnl" sz="2800" dirty="0" err="1"/>
              <a:t>Finish</a:t>
            </a:r>
            <a:r>
              <a:rPr lang="es-ES_tradnl" sz="2800" dirty="0"/>
              <a:t>”</a:t>
            </a:r>
            <a:endParaRPr lang="en-US" sz="2800" dirty="0"/>
          </a:p>
        </p:txBody>
      </p:sp>
      <p:sp>
        <p:nvSpPr>
          <p:cNvPr id="5" name="Rectángulo 4"/>
          <p:cNvSpPr/>
          <p:nvPr/>
        </p:nvSpPr>
        <p:spPr bwMode="auto">
          <a:xfrm>
            <a:off x="7596336" y="5589240"/>
            <a:ext cx="1152128" cy="3600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83" tIns="47892" rIns="95783" bIns="47892" numCol="1" rtlCol="0" anchor="t" anchorCtr="0" compatLnSpc="1">
            <a:prstTxWarp prst="textNoShape">
              <a:avLst/>
            </a:prstTxWarp>
          </a:bodyPr>
          <a:lstStyle/>
          <a:p>
            <a:pPr marL="358775" marR="0" indent="-358775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s-E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40188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6D9EBB-3B36-BC4B-9853-1F488EE6C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... </a:t>
            </a:r>
            <a:r>
              <a:rPr lang="es-ES" sz="2800" dirty="0" err="1"/>
              <a:t>fourth</a:t>
            </a:r>
            <a:r>
              <a:rPr lang="es-ES" sz="2800" dirty="0"/>
              <a:t>, </a:t>
            </a:r>
            <a:r>
              <a:rPr lang="es-ES" sz="2800" dirty="0" err="1"/>
              <a:t>we</a:t>
            </a:r>
            <a:r>
              <a:rPr lang="es-ES" sz="2800" dirty="0"/>
              <a:t> paste </a:t>
            </a:r>
            <a:r>
              <a:rPr lang="es-ES" sz="2800" dirty="0" err="1"/>
              <a:t>the</a:t>
            </a:r>
            <a:r>
              <a:rPr lang="es-ES" sz="2800" dirty="0"/>
              <a:t> URL ...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23CD8C9-4D65-2540-9894-8F68B1BF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052735"/>
            <a:ext cx="8568952" cy="521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7636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814347-301C-6646-91B0-A271F0C77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80963"/>
            <a:ext cx="8928546" cy="900112"/>
          </a:xfrm>
        </p:spPr>
        <p:txBody>
          <a:bodyPr/>
          <a:lstStyle/>
          <a:p>
            <a:r>
              <a:rPr lang="es-ES" sz="2400" dirty="0"/>
              <a:t>...</a:t>
            </a:r>
            <a:r>
              <a:rPr lang="es-ES" sz="2800" dirty="0"/>
              <a:t> </a:t>
            </a:r>
            <a:r>
              <a:rPr lang="es-ES" sz="2800" dirty="0" err="1"/>
              <a:t>fifth</a:t>
            </a:r>
            <a:r>
              <a:rPr lang="es-ES" sz="2800" dirty="0"/>
              <a:t>, </a:t>
            </a:r>
            <a:r>
              <a:rPr lang="es-ES" sz="2800" dirty="0" err="1"/>
              <a:t>we</a:t>
            </a:r>
            <a:r>
              <a:rPr lang="es-ES" sz="2800" dirty="0"/>
              <a:t> </a:t>
            </a:r>
            <a:r>
              <a:rPr lang="es-ES" sz="2800" dirty="0" err="1"/>
              <a:t>select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five</a:t>
            </a:r>
            <a:r>
              <a:rPr lang="es-ES" sz="2800" dirty="0"/>
              <a:t> </a:t>
            </a:r>
            <a:r>
              <a:rPr lang="es-ES" sz="2800" dirty="0" err="1"/>
              <a:t>versions</a:t>
            </a:r>
            <a:r>
              <a:rPr lang="es-ES" sz="2800" dirty="0"/>
              <a:t> </a:t>
            </a:r>
            <a:r>
              <a:rPr lang="es-ES" sz="2800" dirty="0" err="1"/>
              <a:t>described</a:t>
            </a:r>
            <a:r>
              <a:rPr lang="es-ES" sz="2800" dirty="0"/>
              <a:t> in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book</a:t>
            </a:r>
            <a:r>
              <a:rPr lang="es-ES" sz="2800" dirty="0"/>
              <a:t> </a:t>
            </a:r>
            <a:r>
              <a:rPr lang="es-ES" sz="2400" dirty="0"/>
              <a:t>...</a:t>
            </a:r>
            <a:endParaRPr lang="es-ES" sz="2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2E74595-3E14-8049-8D45-DCA762FC4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034379"/>
            <a:ext cx="7704856" cy="540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956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39A34-2C71-6845-A56D-7F0958534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... </a:t>
            </a:r>
            <a:r>
              <a:rPr lang="es-ES" sz="2800" dirty="0" err="1"/>
              <a:t>sixth</a:t>
            </a:r>
            <a:r>
              <a:rPr lang="es-ES" sz="2800" dirty="0"/>
              <a:t>, </a:t>
            </a:r>
            <a:r>
              <a:rPr lang="es-ES" sz="2800" dirty="0" err="1"/>
              <a:t>we</a:t>
            </a:r>
            <a:r>
              <a:rPr lang="es-ES" sz="2800" dirty="0"/>
              <a:t> </a:t>
            </a:r>
            <a:r>
              <a:rPr lang="es-ES" sz="2800" dirty="0" err="1"/>
              <a:t>select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project</a:t>
            </a:r>
            <a:r>
              <a:rPr lang="es-ES" sz="2800" dirty="0"/>
              <a:t> folder </a:t>
            </a:r>
            <a:r>
              <a:rPr lang="es-ES" sz="2800" dirty="0" err="1"/>
              <a:t>by</a:t>
            </a:r>
            <a:r>
              <a:rPr lang="es-ES" sz="2800" dirty="0"/>
              <a:t> “</a:t>
            </a:r>
            <a:r>
              <a:rPr lang="es-ES" sz="2800" dirty="0" err="1"/>
              <a:t>Browse</a:t>
            </a:r>
            <a:r>
              <a:rPr lang="es-ES" sz="2800" dirty="0"/>
              <a:t>” ...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BD055B6-74E9-8747-A9F7-2E2ECA21D4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folder </a:t>
            </a:r>
            <a:r>
              <a:rPr lang="es-ES" dirty="0" err="1"/>
              <a:t>must</a:t>
            </a:r>
            <a:r>
              <a:rPr lang="es-ES" dirty="0"/>
              <a:t> be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current</a:t>
            </a:r>
            <a:r>
              <a:rPr lang="es-ES" dirty="0"/>
              <a:t> Eclipse </a:t>
            </a:r>
            <a:r>
              <a:rPr lang="es-ES"/>
              <a:t>Workspace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775ABFE-ABA6-894D-AE43-C4F120DFF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738474"/>
            <a:ext cx="7128792" cy="464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1392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04F460-E496-E146-B2D5-0DAD98771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... </a:t>
            </a:r>
            <a:r>
              <a:rPr lang="es-ES" sz="2800" dirty="0" err="1"/>
              <a:t>seventh</a:t>
            </a:r>
            <a:r>
              <a:rPr lang="es-ES" sz="2800" dirty="0"/>
              <a:t>, </a:t>
            </a:r>
            <a:r>
              <a:rPr lang="es-ES" sz="2800" dirty="0" err="1"/>
              <a:t>we</a:t>
            </a:r>
            <a:r>
              <a:rPr lang="es-ES" sz="2800" dirty="0"/>
              <a:t> </a:t>
            </a:r>
            <a:r>
              <a:rPr lang="es-ES" sz="2800" dirty="0" err="1"/>
              <a:t>select</a:t>
            </a:r>
            <a:r>
              <a:rPr lang="es-ES" sz="2800" dirty="0"/>
              <a:t> “</a:t>
            </a:r>
            <a:r>
              <a:rPr lang="es-ES" sz="2800" dirty="0" err="1"/>
              <a:t>Import</a:t>
            </a:r>
            <a:r>
              <a:rPr lang="es-ES" sz="2800" dirty="0"/>
              <a:t> </a:t>
            </a:r>
            <a:r>
              <a:rPr lang="es-ES" sz="2800" dirty="0" err="1"/>
              <a:t>existing</a:t>
            </a:r>
            <a:r>
              <a:rPr lang="es-ES" sz="2800" dirty="0"/>
              <a:t> Eclipse Project” ...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E659278-50B9-014C-B452-E669371F1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052736"/>
            <a:ext cx="8496944" cy="514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7279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Patrón PPT Informática con autores">
  <a:themeElements>
    <a:clrScheme name="miplantill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iplantilla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66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5783" tIns="47892" rIns="95783" bIns="47892" numCol="1" anchor="t" anchorCtr="0" compatLnSpc="1">
        <a:prstTxWarp prst="textNoShape">
          <a:avLst/>
        </a:prstTxWarp>
      </a:bodyPr>
      <a:lstStyle>
        <a:defPPr marL="358775" marR="0" indent="-358775" algn="l" defTabSz="957263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Ø"/>
          <a:tabLst/>
          <a:defRPr kumimoji="0" lang="es-E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66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5783" tIns="47892" rIns="95783" bIns="47892" numCol="1" anchor="t" anchorCtr="0" compatLnSpc="1">
        <a:prstTxWarp prst="textNoShape">
          <a:avLst/>
        </a:prstTxWarp>
      </a:bodyPr>
      <a:lstStyle>
        <a:defPPr marL="358775" marR="0" indent="-358775" algn="l" defTabSz="957263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Ø"/>
          <a:tabLst/>
          <a:defRPr kumimoji="0" lang="es-E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iplantill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plantill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plantill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plantill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plantill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plantill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plantill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plantill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plantill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plantill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plantill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plantill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Patrón PPT Informática con autores</Template>
  <TotalTime>18599</TotalTime>
  <Words>581</Words>
  <Application>Microsoft Macintosh PowerPoint</Application>
  <PresentationFormat>Presentación en pantalla (4:3)</PresentationFormat>
  <Paragraphs>85</Paragraphs>
  <Slides>54</Slides>
  <Notes>24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61" baseType="lpstr">
      <vt:lpstr>Arial</vt:lpstr>
      <vt:lpstr>Calibri</vt:lpstr>
      <vt:lpstr>Times New Roman</vt:lpstr>
      <vt:lpstr>Trebuchet MS</vt:lpstr>
      <vt:lpstr>Verdana</vt:lpstr>
      <vt:lpstr>Wingdings</vt:lpstr>
      <vt:lpstr>Patrón PPT Informática con autores</vt:lpstr>
      <vt:lpstr>Importing  Litte-Crab Versions From Git</vt:lpstr>
      <vt:lpstr>Let´s import an Eclipse Project from remote repository</vt:lpstr>
      <vt:lpstr>First, let´s select “Projects from Git” ...</vt:lpstr>
      <vt:lpstr>... second, we select “Clone URI” ...</vt:lpstr>
      <vt:lpstr>... third, we copy URL to clipboard ...</vt:lpstr>
      <vt:lpstr>... fourth, we paste the URL ...</vt:lpstr>
      <vt:lpstr>... fifth, we select the five versions described in the book ...</vt:lpstr>
      <vt:lpstr>... sixth, we select the project folder by “Browse” ...</vt:lpstr>
      <vt:lpstr>... seventh, we select “Import existing Eclipse Project” ...</vt:lpstr>
      <vt:lpstr>... we end up with “Finish”</vt:lpstr>
      <vt:lpstr>README.txt: Eclipse + Greenfoot + Junit + Git</vt:lpstr>
      <vt:lpstr>Let`s select “Run AS” and “Java Application” ...</vt:lpstr>
      <vt:lpstr>... and first let´s choose Eclipse mode execution </vt:lpstr>
      <vt:lpstr>We can control the execution, without forgetting ...</vt:lpstr>
      <vt:lpstr>... to close the window before re-editing with Eclipse</vt:lpstr>
      <vt:lpstr>Now let´s can choose Greenfoot mode execution </vt:lpstr>
      <vt:lpstr>We can run or edit the scenario, without forgetting ...</vt:lpstr>
      <vt:lpstr>... quit + F5 before going back to edit with Eclipse</vt:lpstr>
      <vt:lpstr>Switch to Version_1 branch</vt:lpstr>
      <vt:lpstr>Version_1 must be selected</vt:lpstr>
      <vt:lpstr>Version_1 is checked out as new local branch</vt:lpstr>
      <vt:lpstr>We end up with “Finish”</vt:lpstr>
      <vt:lpstr>The versión 1 only has two clases and two tests ...</vt:lpstr>
      <vt:lpstr>Class that defines the world: CrabWorld</vt:lpstr>
      <vt:lpstr>The world behavior is verified by CrabWorldTest</vt:lpstr>
      <vt:lpstr>Class of actors for the world: Crab</vt:lpstr>
      <vt:lpstr>The crab behavior is verified by CrabTest</vt:lpstr>
      <vt:lpstr>Let´s go to run the tests with JUnit</vt:lpstr>
      <vt:lpstr>Green if the tests are verified</vt:lpstr>
      <vt:lpstr>Let´t go to run the world (Eclipse)</vt:lpstr>
      <vt:lpstr>GreenfootScenarioMain must be selected</vt:lpstr>
      <vt:lpstr>Execution in Eclipse mode</vt:lpstr>
      <vt:lpstr>Let´t go to run the world (Greenfoot)</vt:lpstr>
      <vt:lpstr>RunGreenfootFromEclipse must be selected</vt:lpstr>
      <vt:lpstr>Execution in Greenfoot mode</vt:lpstr>
      <vt:lpstr>Quit to return to Eclipse + F5</vt:lpstr>
      <vt:lpstr>Let´s go to other branch</vt:lpstr>
      <vt:lpstr>Version_2 can be selected</vt:lpstr>
      <vt:lpstr>Version_2 is checked out as new local branch</vt:lpstr>
      <vt:lpstr>We end up with “Finish”</vt:lpstr>
      <vt:lpstr>Version 2: Crab always moves 5</vt:lpstr>
      <vt:lpstr>There is a new test for crab movement</vt:lpstr>
      <vt:lpstr>There is new test for crab rotates twice 45º</vt:lpstr>
      <vt:lpstr>There is new test for crab rotates four times 45º</vt:lpstr>
      <vt:lpstr>There are five versions with their behavior tests</vt:lpstr>
      <vt:lpstr>To take the project to another PC ...</vt:lpstr>
      <vt:lpstr>... we choose “Archive File” and “Next” ...</vt:lpstr>
      <vt:lpstr>... we removed the bin folder ...</vt:lpstr>
      <vt:lpstr>... with “Browse”, we choose location and file name ...</vt:lpstr>
      <vt:lpstr>... we end up with “Finish”</vt:lpstr>
      <vt:lpstr>We can import the zip …</vt:lpstr>
      <vt:lpstr>… first, we select a existing project</vt:lpstr>
      <vt:lpstr>… second, we select the zip file …</vt:lpstr>
      <vt:lpstr>… and third, we select “Finish”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Lenguaje Unificado de Modelado (UML)</dc:title>
  <dc:creator>fguerra</dc:creator>
  <cp:lastModifiedBy>Francisco Guerra Santana</cp:lastModifiedBy>
  <cp:revision>266</cp:revision>
  <cp:lastPrinted>2018-09-06T08:16:05Z</cp:lastPrinted>
  <dcterms:modified xsi:type="dcterms:W3CDTF">2018-09-06T09:10:19Z</dcterms:modified>
</cp:coreProperties>
</file>